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3"/>
  </p:notesMasterIdLst>
  <p:sldIdLst>
    <p:sldId id="29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443DB-46FA-4A88-B90C-A27A7EEB28D1}" type="datetimeFigureOut">
              <a:rPr lang="fi-FI" smtClean="0"/>
              <a:t>9.9.2021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AE2AD-EA48-4687-B5ED-A0846526E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6324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8EDA-623E-4A37-BFB0-07AD6CE0A064}" type="datetimeFigureOut">
              <a:rPr lang="fi-FI" smtClean="0"/>
              <a:t>9.9.2021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CA75-091F-4892-9015-4FBFF502F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249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8EDA-623E-4A37-BFB0-07AD6CE0A064}" type="datetimeFigureOut">
              <a:rPr lang="fi-FI" smtClean="0"/>
              <a:t>9.9.2021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CA75-091F-4892-9015-4FBFF502F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202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8EDA-623E-4A37-BFB0-07AD6CE0A064}" type="datetimeFigureOut">
              <a:rPr lang="fi-FI" smtClean="0"/>
              <a:t>9.9.2021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CA75-091F-4892-9015-4FBFF502F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0089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and multi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56912" y="1980742"/>
            <a:ext cx="10843200" cy="4123369"/>
          </a:xfrm>
        </p:spPr>
        <p:txBody>
          <a:bodyPr/>
          <a:lstStyle>
            <a:lvl1pPr>
              <a:buClr>
                <a:srgbClr val="103D82"/>
              </a:buClr>
              <a:defRPr sz="2400">
                <a:solidFill>
                  <a:srgbClr val="103D82"/>
                </a:solidFill>
              </a:defRPr>
            </a:lvl1pPr>
            <a:lvl2pPr marL="594650" indent="-232781">
              <a:buClr>
                <a:srgbClr val="103D82"/>
              </a:buClr>
              <a:buSzPct val="80000"/>
              <a:buFont typeface="Arial" pitchFamily="34" charset="0"/>
              <a:buChar char="‒"/>
              <a:defRPr sz="2400" baseline="0">
                <a:solidFill>
                  <a:srgbClr val="103D82"/>
                </a:solidFill>
                <a:latin typeface="+mn-lt"/>
              </a:defRPr>
            </a:lvl2pPr>
            <a:lvl3pPr marL="842244" indent="-247594">
              <a:buClr>
                <a:srgbClr val="103D82"/>
              </a:buClr>
              <a:buSzPct val="80000"/>
              <a:buFont typeface="Arial" pitchFamily="34" charset="0"/>
              <a:buChar char="‒"/>
              <a:tabLst/>
              <a:defRPr sz="2000">
                <a:solidFill>
                  <a:srgbClr val="103D82"/>
                </a:solidFill>
                <a:latin typeface="+mn-lt"/>
              </a:defRPr>
            </a:lvl3pPr>
            <a:lvl4pPr marL="1072909" indent="-230666">
              <a:buClr>
                <a:srgbClr val="103D82"/>
              </a:buClr>
              <a:buSzPct val="80000"/>
              <a:buFont typeface="Arial" pitchFamily="34" charset="0"/>
              <a:buChar char="‒"/>
              <a:defRPr sz="2000">
                <a:solidFill>
                  <a:srgbClr val="103D82"/>
                </a:solidFill>
                <a:latin typeface="+mn-lt"/>
              </a:defRPr>
            </a:lvl4pPr>
            <a:lvl5pPr marL="1678139" indent="-247594">
              <a:buClr>
                <a:srgbClr val="103D82"/>
              </a:buClr>
              <a:buSzPct val="80000"/>
              <a:buFont typeface="Arial" pitchFamily="34" charset="0"/>
              <a:buChar char="‒"/>
              <a:defRPr sz="2000" baseline="0">
                <a:solidFill>
                  <a:srgbClr val="103D82"/>
                </a:solidFill>
                <a:latin typeface="+mn-lt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57271" y="6356128"/>
            <a:ext cx="1438553" cy="370714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fld id="{64F0B095-70CF-410F-8A08-34099E9708AA}" type="datetime1">
              <a:rPr lang="en-GB" smtClean="0"/>
              <a:pPr/>
              <a:t>09/09/2021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357966" y="6356128"/>
            <a:ext cx="2056782" cy="370714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r>
              <a:rPr lang="en-GB" dirty="0"/>
              <a:t>Security Level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1107596" y="6356128"/>
            <a:ext cx="591953" cy="370714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fld id="{41CA3C58-8507-4D7B-880D-E3AC6E38844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Platshållare för text 6"/>
          <p:cNvSpPr>
            <a:spLocks noGrp="1"/>
          </p:cNvSpPr>
          <p:nvPr>
            <p:ph type="body" sz="quarter" idx="14" hasCustomPrompt="1"/>
          </p:nvPr>
        </p:nvSpPr>
        <p:spPr>
          <a:xfrm>
            <a:off x="856912" y="1132738"/>
            <a:ext cx="10843200" cy="468000"/>
          </a:xfrm>
        </p:spPr>
        <p:txBody>
          <a:bodyPr anchor="ctr">
            <a:noAutofit/>
          </a:bodyPr>
          <a:lstStyle>
            <a:lvl1pPr marL="0" indent="0">
              <a:buNone/>
              <a:defRPr lang="en-GB" sz="2799" b="0" noProof="0" dirty="0" smtClean="0">
                <a:solidFill>
                  <a:srgbClr val="00A6FF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noProof="0" dirty="0"/>
              <a:t>Click to add subtitle</a:t>
            </a:r>
          </a:p>
        </p:txBody>
      </p:sp>
      <p:sp>
        <p:nvSpPr>
          <p:cNvPr id="10" name="Rubrik 2"/>
          <p:cNvSpPr>
            <a:spLocks noGrp="1"/>
          </p:cNvSpPr>
          <p:nvPr>
            <p:ph type="title" hasCustomPrompt="1"/>
          </p:nvPr>
        </p:nvSpPr>
        <p:spPr>
          <a:xfrm>
            <a:off x="856912" y="719833"/>
            <a:ext cx="10843200" cy="468000"/>
          </a:xfrm>
        </p:spPr>
        <p:txBody>
          <a:bodyPr anchor="ctr">
            <a:noAutofit/>
          </a:bodyPr>
          <a:lstStyle>
            <a:lvl1pPr algn="l">
              <a:lnSpc>
                <a:spcPct val="95000"/>
              </a:lnSpc>
              <a:defRPr sz="2799">
                <a:solidFill>
                  <a:srgbClr val="103D82"/>
                </a:solidFill>
              </a:defRPr>
            </a:lvl1pPr>
          </a:lstStyle>
          <a:p>
            <a:pPr lvl="0"/>
            <a:r>
              <a:rPr lang="en-GB" noProof="0" dirty="0"/>
              <a:t>Click to add 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4476890" y="6356128"/>
            <a:ext cx="5801480" cy="370714"/>
          </a:xfrm>
        </p:spPr>
        <p:txBody>
          <a:bodyPr anchor="ctr" anchorCtr="0">
            <a:noAutofit/>
          </a:bodyPr>
          <a:lstStyle>
            <a:lvl1pPr marL="0" indent="0"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GB" sz="1100" kern="1200" noProof="0" dirty="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Source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340512" y="6356129"/>
            <a:ext cx="704942" cy="371389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NNN</a:t>
            </a:r>
          </a:p>
        </p:txBody>
      </p:sp>
    </p:spTree>
    <p:extLst>
      <p:ext uri="{BB962C8B-B14F-4D97-AF65-F5344CB8AC3E}">
        <p14:creationId xmlns:p14="http://schemas.microsoft.com/office/powerpoint/2010/main" val="70250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8EDA-623E-4A37-BFB0-07AD6CE0A064}" type="datetimeFigureOut">
              <a:rPr lang="fi-FI" smtClean="0"/>
              <a:t>9.9.2021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CA75-091F-4892-9015-4FBFF502F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277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8EDA-623E-4A37-BFB0-07AD6CE0A064}" type="datetimeFigureOut">
              <a:rPr lang="fi-FI" smtClean="0"/>
              <a:t>9.9.2021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CA75-091F-4892-9015-4FBFF502F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999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8EDA-623E-4A37-BFB0-07AD6CE0A064}" type="datetimeFigureOut">
              <a:rPr lang="fi-FI" smtClean="0"/>
              <a:t>9.9.2021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CA75-091F-4892-9015-4FBFF502F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178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8EDA-623E-4A37-BFB0-07AD6CE0A064}" type="datetimeFigureOut">
              <a:rPr lang="fi-FI" smtClean="0"/>
              <a:t>9.9.2021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CA75-091F-4892-9015-4FBFF502F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194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8EDA-623E-4A37-BFB0-07AD6CE0A064}" type="datetimeFigureOut">
              <a:rPr lang="fi-FI" smtClean="0"/>
              <a:t>9.9.2021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CA75-091F-4892-9015-4FBFF502F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93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8EDA-623E-4A37-BFB0-07AD6CE0A064}" type="datetimeFigureOut">
              <a:rPr lang="fi-FI" smtClean="0"/>
              <a:t>9.9.2021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CA75-091F-4892-9015-4FBFF502F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8EDA-623E-4A37-BFB0-07AD6CE0A064}" type="datetimeFigureOut">
              <a:rPr lang="fi-FI" smtClean="0"/>
              <a:t>9.9.2021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CA75-091F-4892-9015-4FBFF502F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877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8EDA-623E-4A37-BFB0-07AD6CE0A064}" type="datetimeFigureOut">
              <a:rPr lang="fi-FI" smtClean="0"/>
              <a:t>9.9.2021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CA75-091F-4892-9015-4FBFF502F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51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98EDA-623E-4A37-BFB0-07AD6CE0A064}" type="datetimeFigureOut">
              <a:rPr lang="fi-FI" smtClean="0"/>
              <a:t>9.9.2021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CCA75-091F-4892-9015-4FBFF502FA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973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B095-70CF-410F-8A08-34099E9708AA}" type="datetime1">
              <a:rPr lang="en-GB" smtClean="0"/>
              <a:pPr/>
              <a:t>09/09/2021</a:t>
            </a:fld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3C58-8507-4D7B-880D-E3AC6E38844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3638550" y="6356129"/>
            <a:ext cx="7406903" cy="501871"/>
          </a:xfrm>
        </p:spPr>
        <p:txBody>
          <a:bodyPr>
            <a:noAutofit/>
          </a:bodyPr>
          <a:lstStyle/>
          <a:p>
            <a:r>
              <a:rPr lang="fi-FI" sz="1600" b="1" dirty="0">
                <a:solidFill>
                  <a:srgbClr val="FF0000"/>
                </a:solidFill>
              </a:rPr>
              <a:t>                                    ARVOT :</a:t>
            </a:r>
            <a:br>
              <a:rPr lang="fi-FI" sz="1600" b="1" dirty="0">
                <a:solidFill>
                  <a:srgbClr val="FF0000"/>
                </a:solidFill>
              </a:rPr>
            </a:br>
            <a:r>
              <a:rPr lang="fi-FI" sz="1600" b="1" dirty="0">
                <a:solidFill>
                  <a:srgbClr val="FF0000"/>
                </a:solidFill>
              </a:rPr>
              <a:t>Luottamus, yhdessä tekeminen ja kehittyminen</a:t>
            </a:r>
          </a:p>
          <a:p>
            <a:endParaRPr lang="en-US" sz="1600" dirty="0"/>
          </a:p>
        </p:txBody>
      </p:sp>
      <p:sp>
        <p:nvSpPr>
          <p:cNvPr id="9" name="Tekstiruutu 8"/>
          <p:cNvSpPr txBox="1"/>
          <p:nvPr/>
        </p:nvSpPr>
        <p:spPr>
          <a:xfrm>
            <a:off x="581026" y="474051"/>
            <a:ext cx="7524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rgbClr val="FF0000"/>
                </a:solidFill>
              </a:rPr>
              <a:t>MISSIO - Vahva seurayhteisö mahdollistaa jalkapallon laadukasta iloa kaiken ikäisille</a:t>
            </a:r>
            <a:r>
              <a:rPr lang="fi-FI" b="1" dirty="0">
                <a:solidFill>
                  <a:srgbClr val="002060"/>
                </a:solidFill>
              </a:rPr>
              <a:t>	                                                                                                  																			</a:t>
            </a:r>
            <a:endParaRPr lang="en-US" b="1" dirty="0" err="1">
              <a:solidFill>
                <a:srgbClr val="002060"/>
              </a:solidFill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5177421" y="1070422"/>
            <a:ext cx="1755716" cy="3692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Strategiavalinnat</a:t>
            </a:r>
            <a:endParaRPr lang="en-US" dirty="0" err="1"/>
          </a:p>
        </p:txBody>
      </p:sp>
      <p:sp>
        <p:nvSpPr>
          <p:cNvPr id="14" name="Tekstiruutu 13"/>
          <p:cNvSpPr txBox="1"/>
          <p:nvPr/>
        </p:nvSpPr>
        <p:spPr>
          <a:xfrm>
            <a:off x="407278" y="794848"/>
            <a:ext cx="11561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rgbClr val="FF0000"/>
                </a:solidFill>
              </a:rPr>
              <a:t>    </a:t>
            </a:r>
            <a:r>
              <a:rPr lang="fi-FI" sz="1600" b="1" dirty="0">
                <a:solidFill>
                  <a:srgbClr val="FF0000"/>
                </a:solidFill>
              </a:rPr>
              <a:t>VISIO - Pohjois-espoolaista huippufutista harrastajasta huipulle</a:t>
            </a:r>
            <a:endParaRPr lang="en-US" sz="1600" b="1" dirty="0" err="1">
              <a:solidFill>
                <a:srgbClr val="FF0000"/>
              </a:solidFill>
            </a:endParaRPr>
          </a:p>
        </p:txBody>
      </p:sp>
      <p:sp>
        <p:nvSpPr>
          <p:cNvPr id="16" name="Pyöristetty suorakulmio 15"/>
          <p:cNvSpPr/>
          <p:nvPr/>
        </p:nvSpPr>
        <p:spPr>
          <a:xfrm>
            <a:off x="354471" y="1348254"/>
            <a:ext cx="2817363" cy="774025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Yhteinen</a:t>
            </a:r>
            <a:r>
              <a:rPr lang="en-US" sz="1400" dirty="0"/>
              <a:t> </a:t>
            </a:r>
            <a:r>
              <a:rPr lang="en-US" sz="1400" dirty="0" err="1"/>
              <a:t>sitoutuminen</a:t>
            </a:r>
            <a:r>
              <a:rPr lang="en-US" sz="1400" dirty="0"/>
              <a:t> </a:t>
            </a:r>
            <a:r>
              <a:rPr lang="en-US" sz="1400" dirty="0" err="1"/>
              <a:t>seurayhteisöön</a:t>
            </a:r>
            <a:r>
              <a:rPr lang="en-US" sz="1400" dirty="0"/>
              <a:t> </a:t>
            </a:r>
          </a:p>
        </p:txBody>
      </p:sp>
      <p:sp>
        <p:nvSpPr>
          <p:cNvPr id="17" name="Pyöristetty suorakulmio 16"/>
          <p:cNvSpPr/>
          <p:nvPr/>
        </p:nvSpPr>
        <p:spPr>
          <a:xfrm>
            <a:off x="3283404" y="1348252"/>
            <a:ext cx="2817363" cy="774027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Laadukkaat</a:t>
            </a:r>
            <a:r>
              <a:rPr lang="en-US" sz="1400" dirty="0"/>
              <a:t> </a:t>
            </a:r>
            <a:r>
              <a:rPr lang="en-US" sz="1400" dirty="0" err="1"/>
              <a:t>pelaajapolut</a:t>
            </a:r>
            <a:r>
              <a:rPr lang="en-US" sz="1400" dirty="0"/>
              <a:t> </a:t>
            </a:r>
            <a:r>
              <a:rPr lang="en-US" sz="1400" dirty="0" err="1"/>
              <a:t>seurayhteistyönä</a:t>
            </a:r>
            <a:r>
              <a:rPr lang="en-US" sz="1400" dirty="0"/>
              <a:t> </a:t>
            </a:r>
          </a:p>
        </p:txBody>
      </p:sp>
      <p:sp>
        <p:nvSpPr>
          <p:cNvPr id="18" name="Pyöristetty suorakulmio 17"/>
          <p:cNvSpPr/>
          <p:nvPr/>
        </p:nvSpPr>
        <p:spPr>
          <a:xfrm>
            <a:off x="6212765" y="1358280"/>
            <a:ext cx="2817363" cy="733631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Yhtenäinen</a:t>
            </a:r>
            <a:r>
              <a:rPr lang="en-US" sz="1400" dirty="0"/>
              <a:t> </a:t>
            </a:r>
            <a:r>
              <a:rPr lang="en-US" sz="1400" dirty="0" err="1"/>
              <a:t>viestintä</a:t>
            </a:r>
            <a:endParaRPr lang="en-US" sz="1400" dirty="0"/>
          </a:p>
        </p:txBody>
      </p:sp>
      <p:sp>
        <p:nvSpPr>
          <p:cNvPr id="20" name="Pyöristetty suorakulmio 19"/>
          <p:cNvSpPr/>
          <p:nvPr/>
        </p:nvSpPr>
        <p:spPr>
          <a:xfrm>
            <a:off x="9151223" y="1348252"/>
            <a:ext cx="2817363" cy="74467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Johtaminen</a:t>
            </a:r>
            <a:endParaRPr lang="en-US" sz="1400" dirty="0"/>
          </a:p>
        </p:txBody>
      </p:sp>
      <p:sp>
        <p:nvSpPr>
          <p:cNvPr id="21" name="Pyöristetty suorakulmio 20"/>
          <p:cNvSpPr/>
          <p:nvPr/>
        </p:nvSpPr>
        <p:spPr>
          <a:xfrm>
            <a:off x="354471" y="2914694"/>
            <a:ext cx="2817363" cy="51759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Seurarajat</a:t>
            </a:r>
            <a:r>
              <a:rPr lang="en-US" sz="1200" dirty="0"/>
              <a:t> </a:t>
            </a:r>
            <a:r>
              <a:rPr lang="en-US" sz="1200" dirty="0" err="1"/>
              <a:t>ylittävä</a:t>
            </a:r>
            <a:r>
              <a:rPr lang="en-US" sz="1200" dirty="0"/>
              <a:t> </a:t>
            </a:r>
            <a:r>
              <a:rPr lang="en-US" sz="1200" dirty="0" err="1"/>
              <a:t>ikäluokkatoiminnan</a:t>
            </a:r>
            <a:r>
              <a:rPr lang="en-US" sz="1200" dirty="0"/>
              <a:t> </a:t>
            </a:r>
            <a:r>
              <a:rPr lang="en-US" sz="1200" dirty="0" err="1"/>
              <a:t>yhteistyö</a:t>
            </a:r>
            <a:endParaRPr lang="en-US" sz="1200" dirty="0"/>
          </a:p>
        </p:txBody>
      </p:sp>
      <p:sp>
        <p:nvSpPr>
          <p:cNvPr id="23" name="Pyöristetty suorakulmio 22"/>
          <p:cNvSpPr/>
          <p:nvPr/>
        </p:nvSpPr>
        <p:spPr>
          <a:xfrm>
            <a:off x="354472" y="2316813"/>
            <a:ext cx="2817363" cy="54511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/>
              <a:t>Kaikki</a:t>
            </a:r>
            <a:r>
              <a:rPr lang="en-US" sz="1200" dirty="0"/>
              <a:t> </a:t>
            </a:r>
            <a:r>
              <a:rPr lang="en-US" sz="1200" dirty="0" err="1"/>
              <a:t>jäsenseurat</a:t>
            </a:r>
            <a:r>
              <a:rPr lang="en-US" sz="1200" dirty="0"/>
              <a:t> </a:t>
            </a:r>
            <a:r>
              <a:rPr lang="en-US" sz="1200" b="1" dirty="0" err="1"/>
              <a:t>hyötyvät</a:t>
            </a:r>
            <a:r>
              <a:rPr lang="en-US" sz="1200" dirty="0"/>
              <a:t> </a:t>
            </a:r>
            <a:r>
              <a:rPr lang="en-US" sz="1200" dirty="0" err="1"/>
              <a:t>seurayhteistyöstä</a:t>
            </a:r>
            <a:endParaRPr lang="en-US" sz="1200" dirty="0"/>
          </a:p>
        </p:txBody>
      </p:sp>
      <p:sp>
        <p:nvSpPr>
          <p:cNvPr id="25" name="Pyöristetty suorakulmio 24"/>
          <p:cNvSpPr/>
          <p:nvPr/>
        </p:nvSpPr>
        <p:spPr>
          <a:xfrm>
            <a:off x="3276652" y="2307711"/>
            <a:ext cx="2817363" cy="54551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Uskottava</a:t>
            </a:r>
            <a:r>
              <a:rPr lang="en-US" sz="1200" dirty="0"/>
              <a:t> </a:t>
            </a:r>
            <a:r>
              <a:rPr lang="en-US" sz="1200" b="1" dirty="0" err="1"/>
              <a:t>pelaajalähtöinen</a:t>
            </a:r>
            <a:r>
              <a:rPr lang="en-US" sz="1200" dirty="0"/>
              <a:t>  </a:t>
            </a:r>
            <a:r>
              <a:rPr lang="en-US" sz="1200" dirty="0" err="1"/>
              <a:t>valmennuslinja</a:t>
            </a:r>
            <a:r>
              <a:rPr lang="en-US" sz="1200" dirty="0"/>
              <a:t> </a:t>
            </a:r>
            <a:r>
              <a:rPr lang="en-US" sz="1200" dirty="0" err="1"/>
              <a:t>kaikilla</a:t>
            </a:r>
            <a:r>
              <a:rPr lang="en-US" sz="1200" dirty="0"/>
              <a:t> </a:t>
            </a:r>
            <a:r>
              <a:rPr lang="en-US" sz="1200" dirty="0" err="1"/>
              <a:t>tasoilla</a:t>
            </a:r>
            <a:endParaRPr lang="en-US" sz="1200" dirty="0"/>
          </a:p>
        </p:txBody>
      </p:sp>
      <p:sp>
        <p:nvSpPr>
          <p:cNvPr id="27" name="Pyöristetty suorakulmio 26"/>
          <p:cNvSpPr/>
          <p:nvPr/>
        </p:nvSpPr>
        <p:spPr>
          <a:xfrm>
            <a:off x="3276649" y="2889276"/>
            <a:ext cx="2817363" cy="5593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Valmennuskoulutus</a:t>
            </a:r>
            <a:r>
              <a:rPr lang="en-US" sz="1200" dirty="0"/>
              <a:t> ja </a:t>
            </a:r>
            <a:r>
              <a:rPr lang="en-US" sz="1200" dirty="0" err="1"/>
              <a:t>osaavat</a:t>
            </a:r>
            <a:r>
              <a:rPr lang="en-US" sz="1200" dirty="0"/>
              <a:t> </a:t>
            </a:r>
            <a:r>
              <a:rPr lang="en-US" sz="1200" dirty="0" err="1"/>
              <a:t>valmentajat</a:t>
            </a:r>
            <a:endParaRPr lang="en-US" sz="1200" dirty="0"/>
          </a:p>
        </p:txBody>
      </p:sp>
      <p:sp>
        <p:nvSpPr>
          <p:cNvPr id="29" name="Pyöristetty suorakulmio 28"/>
          <p:cNvSpPr/>
          <p:nvPr/>
        </p:nvSpPr>
        <p:spPr>
          <a:xfrm>
            <a:off x="6234435" y="2313059"/>
            <a:ext cx="2817363" cy="51076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Pelaaja</a:t>
            </a:r>
            <a:r>
              <a:rPr lang="en-US" sz="1200" dirty="0"/>
              <a:t> </a:t>
            </a:r>
            <a:r>
              <a:rPr lang="en-US" sz="1200" dirty="0" err="1"/>
              <a:t>kokee</a:t>
            </a:r>
            <a:r>
              <a:rPr lang="en-US" sz="1200" dirty="0"/>
              <a:t> </a:t>
            </a:r>
            <a:r>
              <a:rPr lang="en-US" sz="1200" dirty="0" err="1"/>
              <a:t>olevansa</a:t>
            </a:r>
            <a:r>
              <a:rPr lang="en-US" sz="1200" dirty="0"/>
              <a:t> </a:t>
            </a:r>
            <a:r>
              <a:rPr lang="en-US" sz="1200" dirty="0" err="1"/>
              <a:t>arvostettu</a:t>
            </a:r>
            <a:r>
              <a:rPr lang="en-US" sz="1200" dirty="0"/>
              <a:t> </a:t>
            </a:r>
            <a:r>
              <a:rPr lang="en-US" sz="1200" dirty="0" err="1"/>
              <a:t>yhdenvertainen</a:t>
            </a:r>
            <a:r>
              <a:rPr lang="en-US" sz="1200" dirty="0"/>
              <a:t> </a:t>
            </a:r>
            <a:r>
              <a:rPr lang="en-US" sz="1200" dirty="0" err="1"/>
              <a:t>seurayhteisön</a:t>
            </a:r>
            <a:r>
              <a:rPr lang="en-US" sz="1200" dirty="0"/>
              <a:t> </a:t>
            </a:r>
            <a:r>
              <a:rPr lang="en-US" sz="1200" dirty="0" err="1"/>
              <a:t>jäsen</a:t>
            </a:r>
            <a:endParaRPr lang="en-US" sz="1200" dirty="0"/>
          </a:p>
        </p:txBody>
      </p:sp>
      <p:sp>
        <p:nvSpPr>
          <p:cNvPr id="31" name="Pyöristetty suorakulmio 30"/>
          <p:cNvSpPr/>
          <p:nvPr/>
        </p:nvSpPr>
        <p:spPr>
          <a:xfrm>
            <a:off x="6222203" y="2885641"/>
            <a:ext cx="2817363" cy="5593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Yhteiset</a:t>
            </a:r>
            <a:r>
              <a:rPr lang="en-US" sz="1200" dirty="0"/>
              <a:t> </a:t>
            </a:r>
            <a:r>
              <a:rPr lang="en-US" sz="1200"/>
              <a:t>tapahtumat</a:t>
            </a:r>
            <a:endParaRPr lang="en-US" sz="1200" dirty="0"/>
          </a:p>
        </p:txBody>
      </p:sp>
      <p:sp>
        <p:nvSpPr>
          <p:cNvPr id="33" name="Pyöristetty suorakulmio 32"/>
          <p:cNvSpPr/>
          <p:nvPr/>
        </p:nvSpPr>
        <p:spPr>
          <a:xfrm>
            <a:off x="9175308" y="2324138"/>
            <a:ext cx="2817363" cy="51076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Strateginen</a:t>
            </a:r>
            <a:r>
              <a:rPr lang="en-US" sz="1200" dirty="0"/>
              <a:t>, </a:t>
            </a:r>
            <a:r>
              <a:rPr lang="en-US" sz="1200" dirty="0" err="1"/>
              <a:t>taktinen</a:t>
            </a:r>
            <a:r>
              <a:rPr lang="en-US" sz="1200" dirty="0"/>
              <a:t> ja </a:t>
            </a:r>
            <a:r>
              <a:rPr lang="en-US" sz="1200" dirty="0" err="1"/>
              <a:t>tekninen</a:t>
            </a:r>
            <a:r>
              <a:rPr lang="en-US" sz="1200" dirty="0"/>
              <a:t> </a:t>
            </a:r>
            <a:r>
              <a:rPr lang="en-US" sz="1200" dirty="0" err="1"/>
              <a:t>johtaminen</a:t>
            </a:r>
            <a:r>
              <a:rPr lang="en-US" sz="1200" dirty="0"/>
              <a:t> </a:t>
            </a:r>
          </a:p>
        </p:txBody>
      </p:sp>
      <p:sp>
        <p:nvSpPr>
          <p:cNvPr id="35" name="Pyöristetty suorakulmio 34"/>
          <p:cNvSpPr/>
          <p:nvPr/>
        </p:nvSpPr>
        <p:spPr>
          <a:xfrm>
            <a:off x="9175305" y="2906247"/>
            <a:ext cx="2817363" cy="55933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Toimintaa</a:t>
            </a:r>
            <a:r>
              <a:rPr lang="en-US" sz="1200" dirty="0"/>
              <a:t> </a:t>
            </a:r>
            <a:r>
              <a:rPr lang="en-US" sz="1200" dirty="0" err="1"/>
              <a:t>ohjaa</a:t>
            </a:r>
            <a:r>
              <a:rPr lang="en-US" sz="1200" dirty="0"/>
              <a:t> </a:t>
            </a:r>
            <a:r>
              <a:rPr lang="en-US" sz="1200" dirty="0" err="1"/>
              <a:t>sekä</a:t>
            </a:r>
            <a:r>
              <a:rPr lang="en-US" sz="1200" dirty="0"/>
              <a:t> </a:t>
            </a:r>
            <a:r>
              <a:rPr lang="en-US" sz="1200" dirty="0" err="1"/>
              <a:t>harrastaja</a:t>
            </a:r>
            <a:r>
              <a:rPr lang="en-US" sz="1200" dirty="0"/>
              <a:t>- </a:t>
            </a:r>
            <a:r>
              <a:rPr lang="en-US" sz="1200" dirty="0" err="1"/>
              <a:t>että</a:t>
            </a:r>
            <a:r>
              <a:rPr lang="en-US" sz="1200" dirty="0"/>
              <a:t> </a:t>
            </a:r>
            <a:r>
              <a:rPr lang="en-US" sz="1200" dirty="0" err="1"/>
              <a:t>huippupelaajan</a:t>
            </a:r>
            <a:r>
              <a:rPr lang="en-US" sz="1200" dirty="0"/>
              <a:t> </a:t>
            </a:r>
            <a:r>
              <a:rPr lang="en-US" sz="1200" dirty="0" err="1"/>
              <a:t>tarpeet</a:t>
            </a:r>
            <a:endParaRPr lang="en-US" sz="1200" dirty="0"/>
          </a:p>
        </p:txBody>
      </p:sp>
      <p:sp>
        <p:nvSpPr>
          <p:cNvPr id="37" name="Tekstiruutu 36"/>
          <p:cNvSpPr txBox="1"/>
          <p:nvPr/>
        </p:nvSpPr>
        <p:spPr>
          <a:xfrm>
            <a:off x="5091583" y="2042877"/>
            <a:ext cx="2100282" cy="3692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Strategian tavoitteet</a:t>
            </a:r>
            <a:endParaRPr lang="en-US" dirty="0" err="1"/>
          </a:p>
        </p:txBody>
      </p:sp>
      <p:sp>
        <p:nvSpPr>
          <p:cNvPr id="38" name="Tekstiruutu 37"/>
          <p:cNvSpPr txBox="1"/>
          <p:nvPr/>
        </p:nvSpPr>
        <p:spPr>
          <a:xfrm>
            <a:off x="5675589" y="4881044"/>
            <a:ext cx="902923" cy="3692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Mittarit</a:t>
            </a:r>
            <a:endParaRPr lang="en-US" dirty="0" err="1"/>
          </a:p>
        </p:txBody>
      </p:sp>
      <p:sp>
        <p:nvSpPr>
          <p:cNvPr id="39" name="Pyöristetty suorakulmio 38"/>
          <p:cNvSpPr/>
          <p:nvPr/>
        </p:nvSpPr>
        <p:spPr>
          <a:xfrm>
            <a:off x="380755" y="5267586"/>
            <a:ext cx="2817363" cy="70768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*Seurayhteisökysely päätoimisille ja johtokunnille</a:t>
            </a:r>
            <a:endParaRPr lang="en-US" sz="1400" dirty="0"/>
          </a:p>
        </p:txBody>
      </p:sp>
      <p:sp>
        <p:nvSpPr>
          <p:cNvPr id="40" name="Pyöristetty suorakulmio 39"/>
          <p:cNvSpPr/>
          <p:nvPr/>
        </p:nvSpPr>
        <p:spPr>
          <a:xfrm>
            <a:off x="3309687" y="5289258"/>
            <a:ext cx="2817363" cy="7076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*</a:t>
            </a:r>
            <a:r>
              <a:rPr lang="fi-FI" sz="1400" dirty="0" err="1"/>
              <a:t>Drop</a:t>
            </a:r>
            <a:r>
              <a:rPr lang="fi-FI" sz="1400" dirty="0"/>
              <a:t> out/-in</a:t>
            </a:r>
            <a:br>
              <a:rPr lang="fi-FI" sz="1400" dirty="0"/>
            </a:br>
            <a:r>
              <a:rPr lang="fi-FI" sz="1400" dirty="0"/>
              <a:t>*Sarjatasot</a:t>
            </a:r>
            <a:br>
              <a:rPr lang="fi-FI" sz="1400" dirty="0"/>
            </a:br>
            <a:r>
              <a:rPr lang="fi-FI" sz="1400" dirty="0"/>
              <a:t>*Päätoimisten määrä</a:t>
            </a:r>
            <a:endParaRPr lang="en-US" sz="1400" dirty="0"/>
          </a:p>
        </p:txBody>
      </p:sp>
      <p:sp>
        <p:nvSpPr>
          <p:cNvPr id="42" name="Pyöristetty suorakulmio 41"/>
          <p:cNvSpPr/>
          <p:nvPr/>
        </p:nvSpPr>
        <p:spPr>
          <a:xfrm>
            <a:off x="9184546" y="5284109"/>
            <a:ext cx="2817363" cy="7128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*SPL laatujärjestelmä</a:t>
            </a:r>
            <a:br>
              <a:rPr lang="fi-FI" sz="1400" dirty="0"/>
            </a:br>
            <a:r>
              <a:rPr lang="fi-FI" sz="1400" dirty="0"/>
              <a:t>*Seuratapaamiset</a:t>
            </a:r>
            <a:endParaRPr lang="en-US" sz="1400" dirty="0"/>
          </a:p>
        </p:txBody>
      </p:sp>
      <p:sp>
        <p:nvSpPr>
          <p:cNvPr id="32" name="Title 7"/>
          <p:cNvSpPr>
            <a:spLocks noGrp="1"/>
          </p:cNvSpPr>
          <p:nvPr>
            <p:ph type="title"/>
          </p:nvPr>
        </p:nvSpPr>
        <p:spPr>
          <a:xfrm>
            <a:off x="119624" y="162291"/>
            <a:ext cx="8338575" cy="467025"/>
          </a:xfrm>
        </p:spPr>
        <p:txBody>
          <a:bodyPr/>
          <a:lstStyle/>
          <a:p>
            <a:r>
              <a:rPr lang="en-GB" sz="2800" b="1" dirty="0"/>
              <a:t>                                            Seurayhteisöstrategia 2021</a:t>
            </a:r>
          </a:p>
        </p:txBody>
      </p:sp>
      <p:sp>
        <p:nvSpPr>
          <p:cNvPr id="36" name="Tekstiruutu 35"/>
          <p:cNvSpPr txBox="1"/>
          <p:nvPr/>
        </p:nvSpPr>
        <p:spPr>
          <a:xfrm>
            <a:off x="5452642" y="3483879"/>
            <a:ext cx="142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Toimenpiteet</a:t>
            </a:r>
            <a:endParaRPr lang="en-US" dirty="0" err="1"/>
          </a:p>
        </p:txBody>
      </p:sp>
      <p:sp>
        <p:nvSpPr>
          <p:cNvPr id="43" name="Pyöristetty suorakulmio 42"/>
          <p:cNvSpPr/>
          <p:nvPr/>
        </p:nvSpPr>
        <p:spPr>
          <a:xfrm>
            <a:off x="407278" y="3774623"/>
            <a:ext cx="2817363" cy="12289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/>
              <a:t>*Yhdessä tekemisen kulttuurin luominen</a:t>
            </a:r>
            <a:br>
              <a:rPr lang="fi-FI" sz="1100" dirty="0"/>
            </a:br>
            <a:r>
              <a:rPr lang="fi-FI" sz="1100" dirty="0"/>
              <a:t>*Olosuhteiden parempi hallinta</a:t>
            </a:r>
            <a:br>
              <a:rPr lang="fi-FI" sz="1100" dirty="0"/>
            </a:br>
            <a:r>
              <a:rPr lang="fi-FI" sz="1100" dirty="0"/>
              <a:t>* Seurojen välinen vertailu ja hyvien käytänteiden jakaminen</a:t>
            </a:r>
            <a:br>
              <a:rPr lang="fi-FI" sz="1100" dirty="0"/>
            </a:br>
            <a:r>
              <a:rPr lang="fi-FI" sz="1100" dirty="0"/>
              <a:t>* Kehitetään seurayhteisön </a:t>
            </a:r>
            <a:r>
              <a:rPr lang="fi-FI" sz="1100" dirty="0" err="1"/>
              <a:t>tehokkuuttaa</a:t>
            </a:r>
            <a:r>
              <a:rPr lang="fi-FI" sz="1100" dirty="0"/>
              <a:t> ja vaikuttavuutta</a:t>
            </a:r>
            <a:endParaRPr lang="en-US" sz="1100" dirty="0"/>
          </a:p>
        </p:txBody>
      </p:sp>
      <p:sp>
        <p:nvSpPr>
          <p:cNvPr id="44" name="Pyöristetty suorakulmio 43"/>
          <p:cNvSpPr/>
          <p:nvPr/>
        </p:nvSpPr>
        <p:spPr>
          <a:xfrm>
            <a:off x="3336211" y="3763559"/>
            <a:ext cx="2817363" cy="11275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*</a:t>
            </a:r>
            <a:r>
              <a:rPr lang="en-US" sz="1100" dirty="0" err="1"/>
              <a:t>Suomen</a:t>
            </a:r>
            <a:r>
              <a:rPr lang="en-US" sz="1100" dirty="0"/>
              <a:t> paras </a:t>
            </a:r>
            <a:r>
              <a:rPr lang="en-US" sz="1100" dirty="0" err="1"/>
              <a:t>tason</a:t>
            </a:r>
            <a:r>
              <a:rPr lang="en-US" sz="1100" dirty="0"/>
              <a:t> 2 </a:t>
            </a:r>
            <a:r>
              <a:rPr lang="en-US" sz="1100" dirty="0" err="1"/>
              <a:t>pelaajapolku</a:t>
            </a:r>
            <a:r>
              <a:rPr lang="en-US" sz="1100" dirty="0"/>
              <a:t> U12-&gt;</a:t>
            </a:r>
            <a:br>
              <a:rPr lang="en-US" sz="1100" dirty="0"/>
            </a:br>
            <a:r>
              <a:rPr lang="en-US" sz="1100" dirty="0"/>
              <a:t>*</a:t>
            </a:r>
            <a:r>
              <a:rPr lang="en-US" sz="1100" dirty="0" err="1"/>
              <a:t>Yhteinen</a:t>
            </a:r>
            <a:r>
              <a:rPr lang="en-US" sz="1100" dirty="0"/>
              <a:t> </a:t>
            </a:r>
            <a:r>
              <a:rPr lang="en-US" sz="1100" dirty="0" err="1"/>
              <a:t>valmentajarekisteri</a:t>
            </a:r>
            <a:r>
              <a:rPr lang="en-US" sz="1100" dirty="0"/>
              <a:t> ja </a:t>
            </a:r>
            <a:r>
              <a:rPr lang="en-US" sz="1100" dirty="0" err="1"/>
              <a:t>koulutus</a:t>
            </a:r>
            <a:r>
              <a:rPr lang="en-US" sz="1100" dirty="0"/>
              <a:t>-/</a:t>
            </a:r>
            <a:r>
              <a:rPr lang="en-US" sz="1100" dirty="0" err="1"/>
              <a:t>kehittymispolku</a:t>
            </a:r>
            <a:br>
              <a:rPr lang="en-US" sz="1100" dirty="0"/>
            </a:br>
            <a:r>
              <a:rPr lang="en-US" sz="1100" dirty="0"/>
              <a:t>*</a:t>
            </a:r>
            <a:r>
              <a:rPr lang="en-US" sz="1100" dirty="0" err="1"/>
              <a:t>Kasvava</a:t>
            </a:r>
            <a:r>
              <a:rPr lang="en-US" sz="1100" dirty="0"/>
              <a:t> </a:t>
            </a:r>
            <a:r>
              <a:rPr lang="en-US" sz="1100" dirty="0" err="1"/>
              <a:t>pelaajamäärä</a:t>
            </a:r>
            <a:br>
              <a:rPr lang="en-US" sz="1100" dirty="0"/>
            </a:br>
            <a:r>
              <a:rPr lang="en-US" sz="1100" dirty="0"/>
              <a:t>* </a:t>
            </a:r>
            <a:r>
              <a:rPr lang="en-US" sz="1100" dirty="0" err="1"/>
              <a:t>Yhtenevän</a:t>
            </a:r>
            <a:r>
              <a:rPr lang="en-US" sz="1100" dirty="0"/>
              <a:t> </a:t>
            </a:r>
            <a:r>
              <a:rPr lang="en-US" sz="1100" dirty="0" err="1"/>
              <a:t>harrastepolun</a:t>
            </a:r>
            <a:r>
              <a:rPr lang="en-US" sz="1100" dirty="0"/>
              <a:t>  </a:t>
            </a:r>
            <a:r>
              <a:rPr lang="en-US" sz="1100" dirty="0" err="1"/>
              <a:t>luominen</a:t>
            </a:r>
            <a:br>
              <a:rPr lang="en-US" sz="1100" dirty="0"/>
            </a:br>
            <a:r>
              <a:rPr lang="en-US" sz="1100" dirty="0"/>
              <a:t>*</a:t>
            </a:r>
            <a:r>
              <a:rPr lang="en-US" sz="1100" dirty="0" err="1"/>
              <a:t>Yhteinen</a:t>
            </a:r>
            <a:r>
              <a:rPr lang="en-US" sz="1100" dirty="0"/>
              <a:t> VOK</a:t>
            </a:r>
          </a:p>
        </p:txBody>
      </p:sp>
      <p:sp>
        <p:nvSpPr>
          <p:cNvPr id="45" name="Pyöristetty suorakulmio 44"/>
          <p:cNvSpPr/>
          <p:nvPr/>
        </p:nvSpPr>
        <p:spPr>
          <a:xfrm>
            <a:off x="6243960" y="3782517"/>
            <a:ext cx="2817363" cy="110859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fi-FI" sz="1400" dirty="0"/>
            </a:br>
            <a:r>
              <a:rPr lang="fi-FI" sz="1100" dirty="0"/>
              <a:t>*</a:t>
            </a:r>
            <a:r>
              <a:rPr lang="fi-FI" sz="1100" dirty="0" err="1"/>
              <a:t>Edustujoukkueiden</a:t>
            </a:r>
            <a:r>
              <a:rPr lang="fi-FI" sz="1100" dirty="0"/>
              <a:t> brändin vahvistaminen</a:t>
            </a:r>
            <a:br>
              <a:rPr lang="fi-FI" sz="1100" dirty="0"/>
            </a:br>
            <a:r>
              <a:rPr lang="fi-FI" sz="1100" dirty="0"/>
              <a:t>*Yhteinen viestintä-/markkinointiresurssi</a:t>
            </a:r>
            <a:br>
              <a:rPr lang="fi-FI" sz="1100" dirty="0"/>
            </a:br>
            <a:r>
              <a:rPr lang="fi-FI" sz="1100" dirty="0"/>
              <a:t>*Kouluyhteistyöhön panostaminen</a:t>
            </a:r>
            <a:br>
              <a:rPr lang="fi-FI" sz="1100" dirty="0"/>
            </a:br>
            <a:r>
              <a:rPr lang="fi-FI" sz="1100" dirty="0"/>
              <a:t>* Aloittaviin ikäluokkiin panostaminen</a:t>
            </a:r>
            <a:br>
              <a:rPr lang="fi-FI" sz="1100" dirty="0"/>
            </a:br>
            <a:endParaRPr lang="fi-FI" sz="11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i-FI" sz="1400" dirty="0"/>
          </a:p>
          <a:p>
            <a:pPr algn="ctr"/>
            <a:endParaRPr lang="en-US" sz="1400" dirty="0"/>
          </a:p>
        </p:txBody>
      </p:sp>
      <p:sp>
        <p:nvSpPr>
          <p:cNvPr id="46" name="Pyöristetty suorakulmio 45"/>
          <p:cNvSpPr/>
          <p:nvPr/>
        </p:nvSpPr>
        <p:spPr>
          <a:xfrm>
            <a:off x="9172969" y="3782516"/>
            <a:ext cx="2817363" cy="110859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*</a:t>
            </a:r>
            <a:r>
              <a:rPr lang="en-US" sz="1100" dirty="0" err="1"/>
              <a:t>Vuorovaikuttava</a:t>
            </a:r>
            <a:r>
              <a:rPr lang="en-US" sz="1100" dirty="0"/>
              <a:t> ja </a:t>
            </a:r>
            <a:r>
              <a:rPr lang="en-US" sz="1100" dirty="0" err="1"/>
              <a:t>osallistava</a:t>
            </a:r>
            <a:r>
              <a:rPr lang="en-US" sz="1100" dirty="0"/>
              <a:t>  </a:t>
            </a:r>
            <a:r>
              <a:rPr lang="en-US" sz="1100" dirty="0" err="1"/>
              <a:t>johtamismalli</a:t>
            </a:r>
            <a:br>
              <a:rPr lang="en-US" sz="1100" dirty="0"/>
            </a:br>
            <a:r>
              <a:rPr lang="en-US" sz="1100" dirty="0"/>
              <a:t>*</a:t>
            </a:r>
            <a:r>
              <a:rPr lang="en-US" sz="1100" dirty="0" err="1"/>
              <a:t>Taloushallinnan</a:t>
            </a:r>
            <a:r>
              <a:rPr lang="en-US" sz="1100" dirty="0"/>
              <a:t> </a:t>
            </a:r>
            <a:r>
              <a:rPr lang="en-US" sz="1100" dirty="0" err="1"/>
              <a:t>kehittäminen</a:t>
            </a:r>
            <a:br>
              <a:rPr lang="en-US" sz="1100" dirty="0"/>
            </a:br>
            <a:r>
              <a:rPr lang="en-US" sz="1100" dirty="0"/>
              <a:t>*</a:t>
            </a:r>
            <a:r>
              <a:rPr lang="en-US" sz="1100" dirty="0" err="1"/>
              <a:t>Seuroilla</a:t>
            </a:r>
            <a:r>
              <a:rPr lang="en-US" sz="1100" dirty="0"/>
              <a:t> </a:t>
            </a:r>
            <a:r>
              <a:rPr lang="en-US" sz="1100" dirty="0" err="1"/>
              <a:t>yhteisä</a:t>
            </a:r>
            <a:r>
              <a:rPr lang="en-US" sz="1100" dirty="0"/>
              <a:t> </a:t>
            </a:r>
            <a:r>
              <a:rPr lang="en-US" sz="1100" dirty="0" err="1"/>
              <a:t>mittareita</a:t>
            </a:r>
            <a:r>
              <a:rPr lang="en-US" sz="1100" dirty="0"/>
              <a:t> (</a:t>
            </a:r>
            <a:r>
              <a:rPr lang="en-US" sz="1100" dirty="0" err="1"/>
              <a:t>vertailu</a:t>
            </a:r>
            <a:r>
              <a:rPr lang="en-US" sz="1100" dirty="0"/>
              <a:t>)</a:t>
            </a:r>
            <a:br>
              <a:rPr lang="en-US" sz="1100" dirty="0"/>
            </a:br>
            <a:r>
              <a:rPr lang="en-US" sz="1100" dirty="0"/>
              <a:t>*</a:t>
            </a:r>
            <a:r>
              <a:rPr lang="en-US" sz="1100" dirty="0" err="1"/>
              <a:t>Parannetaan</a:t>
            </a:r>
            <a:r>
              <a:rPr lang="en-US" sz="1100" dirty="0"/>
              <a:t> </a:t>
            </a:r>
            <a:r>
              <a:rPr lang="en-US" sz="1100" dirty="0" err="1"/>
              <a:t>tiedon</a:t>
            </a:r>
            <a:r>
              <a:rPr lang="en-US" sz="1100" dirty="0"/>
              <a:t>, </a:t>
            </a:r>
            <a:r>
              <a:rPr lang="en-US" sz="1100" dirty="0" err="1"/>
              <a:t>päätöksenteon</a:t>
            </a:r>
            <a:r>
              <a:rPr lang="en-US" sz="1100" dirty="0"/>
              <a:t> ja </a:t>
            </a:r>
            <a:r>
              <a:rPr lang="en-US" sz="1100" dirty="0" err="1"/>
              <a:t>toimintatapojen</a:t>
            </a:r>
            <a:r>
              <a:rPr lang="en-US" sz="1100" dirty="0"/>
              <a:t> </a:t>
            </a:r>
            <a:r>
              <a:rPr lang="en-US" sz="1100" dirty="0" err="1"/>
              <a:t>läpinäkyvyyttä</a:t>
            </a:r>
            <a:br>
              <a:rPr lang="en-US" sz="1100" dirty="0"/>
            </a:br>
            <a:endParaRPr lang="en-US" sz="1100" dirty="0"/>
          </a:p>
        </p:txBody>
      </p:sp>
      <p:sp>
        <p:nvSpPr>
          <p:cNvPr id="34" name="Pyöristetty suorakulmio 40">
            <a:extLst>
              <a:ext uri="{FF2B5EF4-FFF2-40B4-BE49-F238E27FC236}">
                <a16:creationId xmlns:a16="http://schemas.microsoft.com/office/drawing/2014/main" id="{30631DEB-EA7C-4D76-93E6-C83202EDD767}"/>
              </a:ext>
            </a:extLst>
          </p:cNvPr>
          <p:cNvSpPr/>
          <p:nvPr/>
        </p:nvSpPr>
        <p:spPr>
          <a:xfrm>
            <a:off x="6265062" y="5284110"/>
            <a:ext cx="2817363" cy="71283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*Pelaajatyytyväisyyskysely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93567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2883</TotalTime>
  <Words>234</Words>
  <Application>Microsoft Office PowerPoint</Application>
  <PresentationFormat>Laajakuva</PresentationFormat>
  <Paragraphs>30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                                      Seurayhteisöstrategia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PÄÄTTÄJÄISET 2018</dc:title>
  <dc:creator>Virrankoski Iiro Antti Ensio</dc:creator>
  <cp:lastModifiedBy>Mikko Hiltunen</cp:lastModifiedBy>
  <cp:revision>103</cp:revision>
  <cp:lastPrinted>2019-10-28T06:54:02Z</cp:lastPrinted>
  <dcterms:created xsi:type="dcterms:W3CDTF">2018-11-11T12:47:48Z</dcterms:created>
  <dcterms:modified xsi:type="dcterms:W3CDTF">2021-09-09T05:47:01Z</dcterms:modified>
</cp:coreProperties>
</file>