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413" r:id="rId2"/>
    <p:sldId id="414" r:id="rId3"/>
    <p:sldId id="415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3EEBBE-4E37-4CAD-BD36-C5B21D8A0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05874DD-9767-4FB7-A8A9-3FB067C3F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36E71F-7E4F-47A3-AA57-360329F3B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2C172C-89A5-4E31-BAAA-A473A550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EAEEC1-C272-499B-955A-0D2AF97D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50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933EDD-9178-4481-82F6-243AF673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F54962-3AB5-4401-9FAF-0AEFC6539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53935C-5AB6-47F5-A03E-F2B91F1B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13DE3D-B512-4A62-9207-421DFE8F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882519-DDA6-44CB-AA8B-B90F2AF4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33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1D1A9D1-2B4D-4A3C-9BBC-BCB27AC85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50C6F80-D13D-410D-9953-192611D82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E3B2216-EB41-4998-AD3F-893105F8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DB88E6-111F-491E-B858-A8259222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998E3B-5FAF-4499-8E58-00BBD4DC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77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8B66CE-392B-430F-ACE5-DA8FD85B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A0D11A-E91D-4C60-B00F-A6CE18370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EE7450-868F-4CFC-B533-0D59D150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A13321-3981-449E-880C-C73F0282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DC4BF8-13A4-4D65-9660-9F3808D3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56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9D28D4-6FFA-4835-90C4-F5247DDA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9C02E8-A72E-4F39-9B23-A4DF6C597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102139-8D1D-4A7C-9F1E-12B6275F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B94675-146B-450A-8B35-564B197F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DFCDCE-D17E-4346-8D1F-D5369BB1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83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B56EA3-65F2-42FE-80ED-39DDB9749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3EA432-F307-4DB6-B72B-C85BDAC13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4F3E2C5-6334-4EA2-A1A9-E3DD0718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CF2EE2E-2EE3-43BA-B92A-0B1EFEF75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F62403F-ABCC-4F07-A47F-7B2C7F47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5F26B1D-A3A5-4AC8-9F18-1416948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9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E8E21-56F7-4248-9FED-41C869F0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CEFF1D6-8EBB-40C4-8ECA-642EE11D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060585-E9E0-4170-AFED-93E355E3D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ED1CABC-E342-499E-B16D-A3A270B0F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5381834-8AF2-4AEE-A179-36D6F05E0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F7F7A4-EB3C-46BC-8AD2-00E154D5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B8B85EA-6B31-4FAF-A745-D4AF6334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C5C7FB7-152C-4286-9C83-6F950293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973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A4866A-8BD1-436C-B8FF-D3797F6C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598E146-42B4-493A-A7DA-AD1E985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972108A-AE9D-4CF6-BCEB-1B79D365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116B296-C9AA-42C9-8796-D09E1A3F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665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CE8FCF9-F424-4724-B90D-7C1AEAED0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9A74E10-50EC-43BB-8E3D-FD4872C0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3CCF8F-248D-4593-8DBD-2EE84594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864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A5BE6A-D353-4F3A-B761-79EF3650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4BFC62-DC3F-4190-8D80-8C3E00E10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1F120CD-E1B5-45A0-ABFF-145762736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F15DBE-D4DF-478A-8E26-8601B5CA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9C3AD1-251F-46A1-9DFA-853926DE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71A4EE4-C887-4E49-BF0C-D1228565D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91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E8E973-07A3-434D-8880-C4A76FE3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2B36E41-FE9D-42DF-98C3-86308EFAA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0BE72BA-82A7-4B9D-BC09-62825A302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4A31B9A-6793-42DC-8A4D-E3517E87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D1EDFB-5469-4F83-A98C-047F5AC9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624668F-8E70-433B-A732-69B8F20D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55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69A9C37-58D4-4D18-967C-75955613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D31A8B-CCCF-4268-B141-0556CD2F4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5DEDBA-78C9-4C67-AAA0-8E4CBFB07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9390-8A8C-4D1C-9B4E-C9B93A84E306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245048-344D-402F-9DFC-98BA81C13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B68112-11DF-4552-8B1D-2C9E486EB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8C1A3-E3F3-482D-A9F1-B561437A78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18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FCKasiysiEspoory.FI.P.134210-4@docinbound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C001A0E-CBD3-4168-997A-191E20C8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61" y="246809"/>
            <a:ext cx="10515600" cy="877521"/>
          </a:xfrm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accent1">
                    <a:lumMod val="50000"/>
                  </a:schemeClr>
                </a:solidFill>
              </a:rPr>
              <a:t>Ostolaskujen ohjaus suoraan järjestelmään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A39992-3A5D-4A62-A8BA-DEA21DA50CEB}"/>
              </a:ext>
            </a:extLst>
          </p:cNvPr>
          <p:cNvSpPr txBox="1"/>
          <p:nvPr/>
        </p:nvSpPr>
        <p:spPr>
          <a:xfrm>
            <a:off x="691661" y="1192187"/>
            <a:ext cx="95425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Myös joukkueiden ostolaskut kanavoidaan jatkossa suoraan järjestelmään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Laskuttajia pitäisi tilauksen yhteydessä ohjeistaa niin, että laskut lähetetään suoraan järjestelmäosoitteeseen (verkkolasku tai laskujen vastaanoton sähköpostiosoite)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Jos lasku kuitenkin tulee joukkueelle, välitetään se järjestelmäosoitteeseen</a:t>
            </a:r>
            <a:br>
              <a:rPr lang="fi-FI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i-FI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FCKasiysiEspoory.FI.P.134210-4@docinbound.com</a:t>
            </a: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Laskuttajille voi tarvittaessa lähettää seuran laskutusohjeen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Laskulta tulisi aina ilmetä, minkä joukkueen laskusta on kysymys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Laskutusohjeen mukaisesti laskuttajan tulisi kirjoittaa joukkueen nimi ostajan viitteeksi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Jos joukkue välittää laskun järjestelmäosoitteeseen, tekstiin maininta joukkueesta (ei muuta)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Laskut tulevat asiatarkistettavaksi joukkueen rahastonhoitajalle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Procountor lähettää sähköpostiin tiedon tulleesta laskusta, joka odottaa tarkastamista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Viestissä linkki, josta pääsee laskun hyväksymään. Vaihtoehtoisesti laskut löytää järjestelmästä laskuhaulla (Hae / Tositteiden haku)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Joukkueen asiatarkastus on samalla joukkueen hyväksyntä laskun maksamiselle. Varsinaisen maksamishyväksynnän tekee seura.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B89DC1AA-7073-4196-9638-7703E5A16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426" y="278411"/>
            <a:ext cx="1258139" cy="149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6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C001A0E-CBD3-4168-997A-191E20C8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61" y="246809"/>
            <a:ext cx="10515600" cy="877521"/>
          </a:xfrm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accent1">
                    <a:lumMod val="50000"/>
                  </a:schemeClr>
                </a:solidFill>
              </a:rPr>
              <a:t>Joukkueen taloustilanteen tarkastelu järjestelmästä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A39992-3A5D-4A62-A8BA-DEA21DA50CEB}"/>
              </a:ext>
            </a:extLst>
          </p:cNvPr>
          <p:cNvSpPr txBox="1"/>
          <p:nvPr/>
        </p:nvSpPr>
        <p:spPr>
          <a:xfrm>
            <a:off x="691661" y="1202328"/>
            <a:ext cx="95425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accent1">
                    <a:lumMod val="50000"/>
                  </a:schemeClr>
                </a:solidFill>
              </a:rPr>
              <a:t>Procountorin</a:t>
            </a: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 järjestelmärajoitteet vaikeuttavat raportoinnin täysimittaista hyödyntämistä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Procountor toivottavasti poistaa rajoitteet, mutta tällä hetkellä ei voida arvioida, milloin järjestelmä mahdollisesti saataisiin täysimittaisesti joukkueiden käyttöön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accent1">
                    <a:lumMod val="50000"/>
                  </a:schemeClr>
                </a:solidFill>
              </a:rPr>
              <a:t>Finaxa</a:t>
            </a: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 kirjaa aineistot päivätasolla, joten joukkueen saldo on parin päivän viiveellä ajan tasalla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MyClub myynnit ja maksusuoritukset viedään kirjanpitoon päivittäin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Ostolaskut käsitellään päivittäin, mutta ne eivät näy raporteilla ennen seuran hyväksyntää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Muista erilliskirjauksista toimitetaan kuittaus, kun ne on tehty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Joukkueilla tällä hetkellä kolme päätapaa tarkastella taloutta järjestelmästä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Tilisaldo ja ylätasoinen tapahtumaerittely: tilin 1910 pääkirjaraportti (seuraavalla sivulla)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Osto-, matka- ja kululaskujen tarkastelu laskujen haulla (Hae / Tositteiden haku)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Tuloslaskelman tarkastelu kirjanpitoraportilta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Tärkeää huomata, että tuloslaskelma ei kerro kassatilanteesta, vaan joukkueelle raportointijaksolla suoriteperusteisesti kohdistuneista tuotoista ja kuluista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Tärkeää valita haluttu raportointijakso (aika, jolta tapahtumat raportille poimitaan)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Tuloslaskelmaan käytössä olevat kirjanpitoraportin tyypit: ’Seura ylätaso’, ’Seura tiivis’ ja ’Seura avattu’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40FD85D8-6326-4D7C-B17C-49CEF74D1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426" y="278411"/>
            <a:ext cx="1258139" cy="149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3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BFC0B6E2-CA43-469D-A646-354D686CF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426" y="278411"/>
            <a:ext cx="1258139" cy="1494068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5C001A0E-CBD3-4168-997A-191E20C8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61" y="246809"/>
            <a:ext cx="10515600" cy="877521"/>
          </a:xfrm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accent1">
                    <a:lumMod val="50000"/>
                  </a:schemeClr>
                </a:solidFill>
              </a:rPr>
              <a:t>Tilisaldon hakeminen järjestelmästä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A39992-3A5D-4A62-A8BA-DEA21DA50CEB}"/>
              </a:ext>
            </a:extLst>
          </p:cNvPr>
          <p:cNvSpPr txBox="1"/>
          <p:nvPr/>
        </p:nvSpPr>
        <p:spPr>
          <a:xfrm>
            <a:off x="691661" y="1192187"/>
            <a:ext cx="954258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Löytyy raportointiosiosta (Raportointi / Kirjanpitoraportit)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Hakuehtoihin seuraavat määritykset, jonka jälkeen vasemmalta ylhäältä ’Hae raportti’: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Kirjanpitoraportin tyyppi: ’Pääkirja’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Kirjanpitotositteen pvm: Haluttu </a:t>
            </a:r>
            <a:r>
              <a:rPr lang="fi-FI" dirty="0" err="1">
                <a:solidFill>
                  <a:schemeClr val="accent1">
                    <a:lumMod val="50000"/>
                  </a:schemeClr>
                </a:solidFill>
              </a:rPr>
              <a:t>alkupvm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 - tämä pvm  (alkupäivä ei vaikuta loppusaldoon)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Pääkirjatilin numerot: 1910  (tätä ei pakko rajata, mutta kassasaldon näkee tältä tililtä)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Jos ’Pääkirjatilin numerot’ hakuehtoa ei näkyvillä, sen saa lisättyä kohdasta ’Uusi hakuehto’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Järjestelmän rajoitteista johtuen kaikki yksittäiset tapahtumat eivät näy eriteltyinä kuukausittain lähetettävien joukkueraporttien tapaan, vaan ovat osittain summariveinä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Valitun raporttijakson viimeisen päivän kassasaldon näkee, kun katsoo ’Kumulatiivinen saldo’- sarakkeen viimeisen rivin lukeman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Tämän osalta on hyvä huomata, että ’Kp-arvo’-sarakkeen lopussa oleva summa-arvo ei vastaa sen hetkistä kassasaldoa, jos raportointijaksoa ei ole valittu alkamaan tilivuoden alusta (1.11.). Siksi on varminta katsoa kassatilanne aina ’Kumulatiivinen saldo’ -sarakkeen lopusta.</a:t>
            </a:r>
          </a:p>
        </p:txBody>
      </p:sp>
    </p:spTree>
    <p:extLst>
      <p:ext uri="{BB962C8B-B14F-4D97-AF65-F5344CB8AC3E}">
        <p14:creationId xmlns:p14="http://schemas.microsoft.com/office/powerpoint/2010/main" val="34528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Laajakuva</PresentationFormat>
  <Paragraphs>36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Ostolaskujen ohjaus suoraan järjestelmään</vt:lpstr>
      <vt:lpstr>Joukkueen taloustilanteen tarkastelu järjestelmästä</vt:lpstr>
      <vt:lpstr>Tilisaldon hakeminen järjestelmästä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2021-04-12T10:56:48Z</dcterms:created>
  <dcterms:modified xsi:type="dcterms:W3CDTF">2021-04-13T12:30:52Z</dcterms:modified>
</cp:coreProperties>
</file>