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embeddedFontLst>
    <p:embeddedFont>
      <p:font typeface="Bebas Neue" panose="020B0606020202050201" pitchFamily="3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jYlrezPmLRwBjgSbcvS3FYG2nf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21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3" Type="http://schemas.openxmlformats.org/officeDocument/2006/relationships/tableStyles" Target="tableStyles.xml"/><Relationship Id="rId19" Type="http://customschemas.google.com/relationships/presentationmetadata" Target="metadata"/><Relationship Id="rId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8b51d74cd1_0_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7" name="Google Shape;177;g28b51d74cd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3133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8b51d74cd1_0_13"/>
          <p:cNvSpPr txBox="1">
            <a:spLocks noGrp="1"/>
          </p:cNvSpPr>
          <p:nvPr>
            <p:ph type="ctrTitle"/>
          </p:nvPr>
        </p:nvSpPr>
        <p:spPr>
          <a:xfrm>
            <a:off x="1524000" y="369897"/>
            <a:ext cx="91440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Bebas Neue"/>
              <a:buNone/>
            </a:pPr>
            <a:r>
              <a:rPr lang="fi-FI" dirty="0">
                <a:solidFill>
                  <a:schemeClr val="lt1"/>
                </a:solidFill>
                <a:latin typeface="+mj-lt"/>
                <a:ea typeface="Bebas Neue"/>
                <a:cs typeface="Bebas Neue"/>
                <a:sym typeface="Bebas Neue"/>
              </a:rPr>
              <a:t>OTSIKKOTASO-vertailu</a:t>
            </a:r>
            <a:endParaRPr dirty="0">
              <a:latin typeface="+mj-lt"/>
            </a:endParaRPr>
          </a:p>
        </p:txBody>
      </p:sp>
      <p:sp>
        <p:nvSpPr>
          <p:cNvPr id="180" name="Google Shape;180;g28b51d74cd1_0_13"/>
          <p:cNvSpPr txBox="1">
            <a:spLocks noGrp="1"/>
          </p:cNvSpPr>
          <p:nvPr>
            <p:ph type="subTitle" idx="1"/>
          </p:nvPr>
        </p:nvSpPr>
        <p:spPr>
          <a:xfrm>
            <a:off x="365750" y="1681025"/>
            <a:ext cx="11452800" cy="4914300"/>
          </a:xfrm>
          <a:prstGeom prst="rect">
            <a:avLst/>
          </a:prstGeom>
          <a:solidFill>
            <a:srgbClr val="A80100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fi-FI" sz="2700" dirty="0">
                <a:solidFill>
                  <a:schemeClr val="lt1"/>
                </a:solidFill>
                <a:latin typeface="+mn-lt"/>
                <a:ea typeface="Bebas Neue"/>
                <a:cs typeface="Arial" panose="020B0604020202020204" pitchFamily="34" charset="0"/>
                <a:sym typeface="Bebas Neue"/>
              </a:rPr>
              <a:t>Tekstikenttä</a:t>
            </a:r>
            <a:endParaRPr sz="2700" dirty="0">
              <a:solidFill>
                <a:schemeClr val="lt1"/>
              </a:solidFill>
              <a:latin typeface="+mn-lt"/>
              <a:ea typeface="Bebas Neue"/>
              <a:cs typeface="Arial" panose="020B0604020202020204" pitchFamily="34" charset="0"/>
              <a:sym typeface="Bebas Neue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marL="342900" lvl="0" indent="-1905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marL="45720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id="181" name="Google Shape;181;g28b51d74cd1_0_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46570" y="262900"/>
            <a:ext cx="872055" cy="126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g28b51d74cd1_0_13"/>
          <p:cNvSpPr txBox="1">
            <a:spLocks noGrp="1"/>
          </p:cNvSpPr>
          <p:nvPr>
            <p:ph type="subTitle" idx="1"/>
          </p:nvPr>
        </p:nvSpPr>
        <p:spPr>
          <a:xfrm>
            <a:off x="8134600" y="2490575"/>
            <a:ext cx="3548100" cy="3295200"/>
          </a:xfrm>
          <a:prstGeom prst="rect">
            <a:avLst/>
          </a:prstGeom>
          <a:solidFill>
            <a:srgbClr val="A8010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fi-FI" dirty="0">
                <a:solidFill>
                  <a:schemeClr val="lt1"/>
                </a:solidFill>
                <a:latin typeface="+mn-lt"/>
                <a:ea typeface="Bebas Neue"/>
                <a:cs typeface="Arial" panose="020B0604020202020204" pitchFamily="34" charset="0"/>
                <a:sym typeface="Bebas Neue"/>
              </a:rPr>
              <a:t>Tekstiä</a:t>
            </a:r>
            <a:endParaRPr dirty="0">
              <a:solidFill>
                <a:schemeClr val="lt1"/>
              </a:solidFill>
              <a:latin typeface="+mn-lt"/>
              <a:ea typeface="Bebas Neue"/>
              <a:cs typeface="Arial" panose="020B0604020202020204" pitchFamily="34" charset="0"/>
              <a:sym typeface="Bebas Neue"/>
            </a:endParaRPr>
          </a:p>
        </p:txBody>
      </p:sp>
      <p:pic>
        <p:nvPicPr>
          <p:cNvPr id="183" name="Google Shape;183;g28b51d74cd1_0_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7045" y="2274700"/>
            <a:ext cx="872055" cy="126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28b51d74cd1_0_13"/>
          <p:cNvSpPr txBox="1">
            <a:spLocks noGrp="1"/>
          </p:cNvSpPr>
          <p:nvPr>
            <p:ph type="subTitle" idx="1"/>
          </p:nvPr>
        </p:nvSpPr>
        <p:spPr>
          <a:xfrm>
            <a:off x="623450" y="2490575"/>
            <a:ext cx="3548100" cy="3295200"/>
          </a:xfrm>
          <a:prstGeom prst="rect">
            <a:avLst/>
          </a:prstGeom>
          <a:solidFill>
            <a:srgbClr val="A80100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fi-FI" dirty="0">
                <a:solidFill>
                  <a:schemeClr val="bg1"/>
                </a:solidFill>
                <a:latin typeface="+mn-lt"/>
                <a:ea typeface="Bebas Neue"/>
                <a:cs typeface="Arial" panose="020B0604020202020204" pitchFamily="34" charset="0"/>
                <a:sym typeface="Bebas Neue"/>
              </a:rPr>
              <a:t>Tekstiä</a:t>
            </a:r>
            <a:endParaRPr dirty="0">
              <a:solidFill>
                <a:schemeClr val="bg1"/>
              </a:solidFill>
              <a:latin typeface="+mn-lt"/>
              <a:ea typeface="Bebas Neue"/>
              <a:cs typeface="Arial" panose="020B0604020202020204" pitchFamily="34" charset="0"/>
              <a:sym typeface="Bebas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Laajakuva</PresentationFormat>
  <Paragraphs>7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Calibri</vt:lpstr>
      <vt:lpstr>Bebas Neue</vt:lpstr>
      <vt:lpstr>Arial</vt:lpstr>
      <vt:lpstr>Office-teema</vt:lpstr>
      <vt:lpstr>OTSIKKOTASO-vertailu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 kasiysi espoo ry harrastetoiminta seminaari 12.10.2023</dc:title>
  <dc:creator>jimi mikkola</dc:creator>
  <cp:lastModifiedBy>mikko hiltunen</cp:lastModifiedBy>
  <cp:revision>4</cp:revision>
  <dcterms:created xsi:type="dcterms:W3CDTF">2021-10-27T07:00:47Z</dcterms:created>
  <dcterms:modified xsi:type="dcterms:W3CDTF">2024-02-06T07:00:30Z</dcterms:modified>
</cp:coreProperties>
</file>