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Bebas Neue" panose="020B0606020202050201" pitchFamily="3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4" roundtripDataSignature="AMtx7mi9hWXj9pO4Si+sGzYcLf1bWvQE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6" Type="http://schemas.openxmlformats.org/officeDocument/2006/relationships/viewProps" Target="viewProps.xml"/><Relationship Id="rId2" Type="http://schemas.openxmlformats.org/officeDocument/2006/relationships/slide" Target="slides/slide1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74" Type="http://customschemas.google.com/relationships/presentationmetadata" Target="metadata"/><Relationship Id="rId78" Type="http://schemas.openxmlformats.org/officeDocument/2006/relationships/tableStyles" Target="tableStyles.xml"/><Relationship Id="rId4" Type="http://schemas.openxmlformats.org/officeDocument/2006/relationships/font" Target="fonts/font1.fntdata"/><Relationship Id="rId7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313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369888"/>
            <a:ext cx="9144000" cy="1538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Bebas Neue"/>
              <a:buNone/>
            </a:pPr>
            <a:r>
              <a:rPr lang="fi-FI" dirty="0">
                <a:solidFill>
                  <a:schemeClr val="lt1"/>
                </a:solidFill>
                <a:latin typeface="+mj-lt"/>
                <a:cs typeface="Arial" panose="020B0604020202020204" pitchFamily="34" charset="0"/>
                <a:sym typeface="Bebas Neue"/>
              </a:rPr>
              <a:t>Otsikko</a:t>
            </a:r>
            <a:endParaRPr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365760" y="2173672"/>
            <a:ext cx="11452860" cy="4421438"/>
          </a:xfrm>
          <a:prstGeom prst="rect">
            <a:avLst/>
          </a:prstGeom>
          <a:solidFill>
            <a:srgbClr val="A80100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</a:pPr>
            <a:r>
              <a:rPr lang="fi-FI" sz="3600" dirty="0">
                <a:solidFill>
                  <a:schemeClr val="lt1"/>
                </a:solidFill>
                <a:latin typeface="+mn-lt"/>
                <a:ea typeface="Bebas Neue"/>
                <a:cs typeface="Bebas Neue"/>
                <a:sym typeface="Bebas Neue"/>
              </a:rPr>
              <a:t>Tekstiä…</a:t>
            </a: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</a:pPr>
            <a:endParaRPr lang="fi-FI" sz="28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1371600" lvl="0" indent="-13716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AutoNum type="arabicPeriod"/>
            </a:pPr>
            <a:endParaRPr lang="fi-FI" sz="96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</a:pPr>
            <a:endParaRPr lang="fi-FI" sz="2800" dirty="0"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06075" y="262891"/>
            <a:ext cx="1312545" cy="1910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</Words>
  <Application>Microsoft Office PowerPoint</Application>
  <PresentationFormat>Laajakuva</PresentationFormat>
  <Paragraphs>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Bebas Neue</vt:lpstr>
      <vt:lpstr>Calibri</vt:lpstr>
      <vt:lpstr>Arial</vt:lpstr>
      <vt:lpstr>Office-teema</vt:lpstr>
      <vt:lpstr>Otsikko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p2012 Kauden 2023-2024 info</dc:title>
  <dc:creator>jimi mikkola</dc:creator>
  <cp:lastModifiedBy>mikko hiltunen</cp:lastModifiedBy>
  <cp:revision>27</cp:revision>
  <dcterms:created xsi:type="dcterms:W3CDTF">2021-10-27T07:00:47Z</dcterms:created>
  <dcterms:modified xsi:type="dcterms:W3CDTF">2024-02-06T06:59:39Z</dcterms:modified>
</cp:coreProperties>
</file>