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61" r:id="rId2"/>
  </p:sldIdLst>
  <p:sldSz cx="12192000" cy="6858000"/>
  <p:notesSz cx="6858000" cy="9144000"/>
  <p:embeddedFontLst>
    <p:embeddedFont>
      <p:font typeface="Bebas Neue" panose="020B0606020202050201" pitchFamily="34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lbIS7RaajYc4sZeYiR4dFUwLe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21" Type="http://schemas.openxmlformats.org/officeDocument/2006/relationships/tableStyles" Target="tableStyles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19" Type="http://schemas.openxmlformats.org/officeDocument/2006/relationships/viewProps" Target="view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2" name="Google Shape;20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9" name="Google Shape;89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3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2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4" name="Google Shape;114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2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6" name="Google Shape;116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27" name="Google Shape;127;p3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8" name="Google Shape;128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3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34" name="Google Shape;134;p3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5" name="Google Shape;135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3133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2"/>
          <p:cNvSpPr txBox="1">
            <a:spLocks noGrp="1"/>
          </p:cNvSpPr>
          <p:nvPr>
            <p:ph type="ctrTitle"/>
          </p:nvPr>
        </p:nvSpPr>
        <p:spPr>
          <a:xfrm>
            <a:off x="3011850" y="10"/>
            <a:ext cx="6168300" cy="12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Bebas Neue"/>
              <a:buNone/>
            </a:pPr>
            <a:r>
              <a:rPr lang="fi-FI" dirty="0">
                <a:solidFill>
                  <a:schemeClr val="lt1"/>
                </a:solidFill>
                <a:latin typeface="+mj-lt"/>
                <a:ea typeface="Bebas Neue"/>
                <a:cs typeface="Bebas Neue"/>
                <a:sym typeface="Bebas Neue"/>
              </a:rPr>
              <a:t>OTSIKKO-jaottelu</a:t>
            </a:r>
            <a:endParaRPr dirty="0">
              <a:solidFill>
                <a:schemeClr val="lt1"/>
              </a:solidFill>
              <a:latin typeface="+mj-lt"/>
              <a:ea typeface="Bebas Neue"/>
              <a:cs typeface="Bebas Neue"/>
              <a:sym typeface="Bebas Neue"/>
            </a:endParaRPr>
          </a:p>
        </p:txBody>
      </p:sp>
      <p:sp>
        <p:nvSpPr>
          <p:cNvPr id="205" name="Google Shape;205;p22"/>
          <p:cNvSpPr txBox="1">
            <a:spLocks noGrp="1"/>
          </p:cNvSpPr>
          <p:nvPr>
            <p:ph type="subTitle" idx="1"/>
          </p:nvPr>
        </p:nvSpPr>
        <p:spPr>
          <a:xfrm>
            <a:off x="276225" y="1582625"/>
            <a:ext cx="3631500" cy="5046900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fi-FI" sz="2000" b="1" dirty="0">
                <a:solidFill>
                  <a:schemeClr val="lt1"/>
                </a:solidFill>
                <a:latin typeface="+mn-lt"/>
                <a:ea typeface="Bebas Neue"/>
                <a:cs typeface="Bebas Neue"/>
                <a:sym typeface="Bebas Neue"/>
              </a:rPr>
              <a:t>Tekstiä</a:t>
            </a:r>
            <a:endParaRPr sz="2000" dirty="0">
              <a:solidFill>
                <a:schemeClr val="lt1"/>
              </a:solidFill>
              <a:latin typeface="+mn-lt"/>
              <a:ea typeface="Bebas Neue"/>
              <a:cs typeface="Bebas Neue"/>
              <a:sym typeface="Bebas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 sz="22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206" name="Google Shape;206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82105" y="184886"/>
            <a:ext cx="886327" cy="1290299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22"/>
          <p:cNvSpPr txBox="1">
            <a:spLocks noGrp="1"/>
          </p:cNvSpPr>
          <p:nvPr>
            <p:ph type="subTitle" idx="1"/>
          </p:nvPr>
        </p:nvSpPr>
        <p:spPr>
          <a:xfrm>
            <a:off x="4095975" y="1582625"/>
            <a:ext cx="4025700" cy="5046900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fi-FI" sz="2000" b="1" dirty="0">
                <a:solidFill>
                  <a:schemeClr val="lt1"/>
                </a:solidFill>
                <a:latin typeface="+mn-lt"/>
                <a:ea typeface="Bebas Neue"/>
                <a:cs typeface="Bebas Neue"/>
                <a:sym typeface="Bebas Neue"/>
              </a:rPr>
              <a:t>Tekstiä</a:t>
            </a:r>
            <a:endParaRPr sz="2000" dirty="0">
              <a:solidFill>
                <a:schemeClr val="lt1"/>
              </a:solidFill>
              <a:latin typeface="+mn-lt"/>
              <a:ea typeface="Bebas Neue"/>
              <a:cs typeface="Bebas Neue"/>
              <a:sym typeface="Bebas Neue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endParaRPr sz="22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08" name="Google Shape;208;p22"/>
          <p:cNvSpPr txBox="1">
            <a:spLocks noGrp="1"/>
          </p:cNvSpPr>
          <p:nvPr>
            <p:ph type="subTitle" idx="1"/>
          </p:nvPr>
        </p:nvSpPr>
        <p:spPr>
          <a:xfrm>
            <a:off x="8364925" y="1582625"/>
            <a:ext cx="3703500" cy="5046900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fi-FI" sz="2000" dirty="0">
                <a:solidFill>
                  <a:schemeClr val="lt1"/>
                </a:solidFill>
                <a:latin typeface="+mn-lt"/>
                <a:ea typeface="Bebas Neue"/>
                <a:cs typeface="Bebas Neue"/>
                <a:sym typeface="Bebas Neue"/>
              </a:rPr>
              <a:t>Tekstiä</a:t>
            </a:r>
            <a:endParaRPr sz="2000" dirty="0">
              <a:solidFill>
                <a:schemeClr val="lt1"/>
              </a:solidFill>
              <a:latin typeface="+mn-lt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Laajakuva</PresentationFormat>
  <Paragraphs>6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Calibri</vt:lpstr>
      <vt:lpstr>Bebas Neue</vt:lpstr>
      <vt:lpstr>Arial</vt:lpstr>
      <vt:lpstr>1_Office-teema</vt:lpstr>
      <vt:lpstr>OTSIKKO-jaottelu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16.8.2023 jojo-/rahuripalaveri</dc:title>
  <dc:creator>mikko hiltunen</dc:creator>
  <cp:lastModifiedBy>mikko hiltunen</cp:lastModifiedBy>
  <cp:revision>3</cp:revision>
  <dcterms:created xsi:type="dcterms:W3CDTF">2023-03-10T06:56:44Z</dcterms:created>
  <dcterms:modified xsi:type="dcterms:W3CDTF">2024-01-24T09:05:00Z</dcterms:modified>
</cp:coreProperties>
</file>