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61" r:id="rId2"/>
  </p:sldIdLst>
  <p:sldSz cx="12192000" cy="6858000"/>
  <p:notesSz cx="6858000" cy="9144000"/>
  <p:embeddedFontLst>
    <p:embeddedFont>
      <p:font typeface="Bebas Neue" panose="020B0606020202050201" pitchFamily="34" charset="0"/>
      <p:regular r:id="rId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7" roundtripDataSignature="AMtx7milbIS7RaajYc4sZeYiR4dFUwLe5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21" Type="http://schemas.openxmlformats.org/officeDocument/2006/relationships/tableStyles" Target="tableStyles.xml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19" Type="http://schemas.openxmlformats.org/officeDocument/2006/relationships/viewProps" Target="viewProps.xml"/><Relationship Id="rId4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2" name="Google Shape;202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dia" type="title">
  <p:cSld name="TITLE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89" name="Google Shape;89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ystysuora otsikko ja teksti" type="vertTitleAndTx">
  <p:cSld name="VERTICAL_TITLE_AND_VERTICAL_TEXT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3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7" name="Google Shape;147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type="obj">
  <p:cSld name="OBJEC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2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san ylätunniste" type="secHead">
  <p:cSld name="SECTION_HEADER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1" name="Google Shape;101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ksi sisältökohdetta" type="twoObj">
  <p:cSld name="TWO_OBJECTS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2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7" name="Google Shape;107;p2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8" name="Google Shape;108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ailu" type="twoTxTwoObj">
  <p:cSld name="TWO_OBJECTS_WITH_TEXT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4" name="Google Shape;114;p2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5" name="Google Shape;115;p2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6" name="Google Shape;116;p2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7" name="Google Shape;117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hjä" type="blank">
  <p:cSld name="BLANK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uvatekstillinen sisältö" type="objTx">
  <p:cSld name="OBJECT_WITH_CAPTION_TEXT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3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27" name="Google Shape;127;p3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28" name="Google Shape;128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uvatekstillinen kuva" type="picTx">
  <p:cSld name="PICTURE_WITH_CAPTION_TEXT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3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34" name="Google Shape;134;p3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35" name="Google Shape;135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pystysuora teksti" type="vertTx">
  <p:cSld name="VERTICAL_TEXT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3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1" name="Google Shape;141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0" name="Google Shape;80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3133"/>
        </a:solidFill>
        <a:effectLst/>
      </p:bgPr>
    </p:bg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2"/>
          <p:cNvSpPr txBox="1">
            <a:spLocks noGrp="1"/>
          </p:cNvSpPr>
          <p:nvPr>
            <p:ph type="ctrTitle"/>
          </p:nvPr>
        </p:nvSpPr>
        <p:spPr>
          <a:xfrm>
            <a:off x="3011850" y="10"/>
            <a:ext cx="6168300" cy="122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Bebas Neue"/>
              <a:buNone/>
            </a:pPr>
            <a:r>
              <a:rPr lang="fi-FI" dirty="0">
                <a:solidFill>
                  <a:schemeClr val="lt1"/>
                </a:solidFill>
                <a:latin typeface="+mj-lt"/>
                <a:ea typeface="Bebas Neue"/>
                <a:cs typeface="Bebas Neue"/>
                <a:sym typeface="Bebas Neue"/>
              </a:rPr>
              <a:t>OTSIKKO-jaottelu</a:t>
            </a:r>
            <a:endParaRPr dirty="0">
              <a:solidFill>
                <a:schemeClr val="lt1"/>
              </a:solidFill>
              <a:latin typeface="+mj-lt"/>
              <a:ea typeface="Bebas Neue"/>
              <a:cs typeface="Bebas Neue"/>
              <a:sym typeface="Bebas Neue"/>
            </a:endParaRPr>
          </a:p>
        </p:txBody>
      </p:sp>
      <p:sp>
        <p:nvSpPr>
          <p:cNvPr id="205" name="Google Shape;205;p22"/>
          <p:cNvSpPr txBox="1">
            <a:spLocks noGrp="1"/>
          </p:cNvSpPr>
          <p:nvPr>
            <p:ph type="subTitle" idx="1"/>
          </p:nvPr>
        </p:nvSpPr>
        <p:spPr>
          <a:xfrm>
            <a:off x="276225" y="1582625"/>
            <a:ext cx="3631500" cy="5046900"/>
          </a:xfrm>
          <a:prstGeom prst="rect">
            <a:avLst/>
          </a:prstGeom>
          <a:solidFill>
            <a:srgbClr val="A80100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fi-FI" sz="2000" b="1" dirty="0">
                <a:solidFill>
                  <a:schemeClr val="lt1"/>
                </a:solidFill>
                <a:latin typeface="+mn-lt"/>
                <a:ea typeface="Bebas Neue"/>
                <a:cs typeface="Bebas Neue"/>
                <a:sym typeface="Bebas Neue"/>
              </a:rPr>
              <a:t>Tekstiä</a:t>
            </a:r>
            <a:endParaRPr sz="2000" dirty="0">
              <a:solidFill>
                <a:schemeClr val="lt1"/>
              </a:solidFill>
              <a:latin typeface="+mn-lt"/>
              <a:ea typeface="Bebas Neue"/>
              <a:cs typeface="Bebas Neue"/>
              <a:sym typeface="Bebas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500" dirty="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500" dirty="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500" dirty="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endParaRPr sz="2200" dirty="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pic>
        <p:nvPicPr>
          <p:cNvPr id="206" name="Google Shape;206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182105" y="184886"/>
            <a:ext cx="886327" cy="1290299"/>
          </a:xfrm>
          <a:prstGeom prst="rect">
            <a:avLst/>
          </a:prstGeom>
          <a:noFill/>
          <a:ln>
            <a:noFill/>
          </a:ln>
        </p:spPr>
      </p:pic>
      <p:sp>
        <p:nvSpPr>
          <p:cNvPr id="207" name="Google Shape;207;p22"/>
          <p:cNvSpPr txBox="1">
            <a:spLocks noGrp="1"/>
          </p:cNvSpPr>
          <p:nvPr>
            <p:ph type="subTitle" idx="1"/>
          </p:nvPr>
        </p:nvSpPr>
        <p:spPr>
          <a:xfrm>
            <a:off x="4095975" y="1582625"/>
            <a:ext cx="4025700" cy="5046900"/>
          </a:xfrm>
          <a:prstGeom prst="rect">
            <a:avLst/>
          </a:prstGeom>
          <a:solidFill>
            <a:srgbClr val="A80100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fi-FI" sz="2000" b="1" dirty="0">
                <a:solidFill>
                  <a:schemeClr val="lt1"/>
                </a:solidFill>
                <a:latin typeface="+mn-lt"/>
                <a:ea typeface="Bebas Neue"/>
                <a:cs typeface="Bebas Neue"/>
                <a:sym typeface="Bebas Neue"/>
              </a:rPr>
              <a:t>Tekstiä</a:t>
            </a:r>
            <a:endParaRPr sz="2000" dirty="0">
              <a:solidFill>
                <a:schemeClr val="lt1"/>
              </a:solidFill>
              <a:latin typeface="+mn-lt"/>
              <a:ea typeface="Bebas Neue"/>
              <a:cs typeface="Bebas Neue"/>
              <a:sym typeface="Bebas Neue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endParaRPr sz="2200" dirty="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08" name="Google Shape;208;p22"/>
          <p:cNvSpPr txBox="1">
            <a:spLocks noGrp="1"/>
          </p:cNvSpPr>
          <p:nvPr>
            <p:ph type="subTitle" idx="1"/>
          </p:nvPr>
        </p:nvSpPr>
        <p:spPr>
          <a:xfrm>
            <a:off x="8364925" y="1582625"/>
            <a:ext cx="3703500" cy="5046900"/>
          </a:xfrm>
          <a:prstGeom prst="rect">
            <a:avLst/>
          </a:prstGeom>
          <a:solidFill>
            <a:srgbClr val="A80100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fi-FI" sz="2000" dirty="0">
                <a:solidFill>
                  <a:schemeClr val="lt1"/>
                </a:solidFill>
                <a:latin typeface="+mn-lt"/>
                <a:ea typeface="Bebas Neue"/>
                <a:cs typeface="Bebas Neue"/>
                <a:sym typeface="Bebas Neue"/>
              </a:rPr>
              <a:t>Tekstiä</a:t>
            </a:r>
            <a:endParaRPr sz="2000" dirty="0">
              <a:solidFill>
                <a:schemeClr val="lt1"/>
              </a:solidFill>
              <a:latin typeface="+mn-lt"/>
              <a:ea typeface="Bebas Neue"/>
              <a:cs typeface="Bebas Neue"/>
              <a:sym typeface="Bebas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</Words>
  <Application>Microsoft Office PowerPoint</Application>
  <PresentationFormat>Laajakuva</PresentationFormat>
  <Paragraphs>6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Calibri</vt:lpstr>
      <vt:lpstr>Bebas Neue</vt:lpstr>
      <vt:lpstr>Arial</vt:lpstr>
      <vt:lpstr>1_Office-teema</vt:lpstr>
      <vt:lpstr>OTSIKKO-jaottelu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16.8.2023 jojo-/rahuripalaveri</dc:title>
  <dc:creator>mikko hiltunen</dc:creator>
  <cp:lastModifiedBy>mikko hiltunen</cp:lastModifiedBy>
  <cp:revision>3</cp:revision>
  <dcterms:created xsi:type="dcterms:W3CDTF">2023-03-10T06:56:44Z</dcterms:created>
  <dcterms:modified xsi:type="dcterms:W3CDTF">2024-01-24T09:05:00Z</dcterms:modified>
</cp:coreProperties>
</file>