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Bebas Neue" panose="020B0606020202050201" pitchFamily="3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JPs1M0EdFOlwARfHV0OU8rxyO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1F9536-545B-4128-828A-90CC24EFFBE5}">
  <a:tblStyle styleId="{8C1F9536-545B-4128-828A-90CC24EFFB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5d9a7cfb8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g285d9a7cfb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5d9a7cfb8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g285d9a7cfb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84f7977500_1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g284f7977500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5d9a7cfb8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g285d9a7cfb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5d9a7cfb8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g285d9a7cfb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85d9a7cfb8_0_1"/>
          <p:cNvSpPr txBox="1">
            <a:spLocks noGrp="1"/>
          </p:cNvSpPr>
          <p:nvPr>
            <p:ph type="ctrTitle"/>
          </p:nvPr>
        </p:nvSpPr>
        <p:spPr>
          <a:xfrm>
            <a:off x="276225" y="108275"/>
            <a:ext cx="116397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valmennus</a:t>
            </a:r>
            <a:r>
              <a:rPr lang="fi-FI"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g285d9a7cfb8_0_1"/>
          <p:cNvSpPr txBox="1">
            <a:spLocks noGrp="1"/>
          </p:cNvSpPr>
          <p:nvPr>
            <p:ph type="subTitle" idx="1"/>
          </p:nvPr>
        </p:nvSpPr>
        <p:spPr>
          <a:xfrm>
            <a:off x="276224" y="1398583"/>
            <a:ext cx="11639700" cy="52938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fi-FI"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	</a:t>
            </a:r>
            <a:endParaRPr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g285d9a7cfb8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9448" y="108284"/>
            <a:ext cx="886327" cy="12902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g285d9a7cfb8_0_1"/>
          <p:cNvGraphicFramePr/>
          <p:nvPr/>
        </p:nvGraphicFramePr>
        <p:xfrm>
          <a:off x="416550" y="1398575"/>
          <a:ext cx="11499375" cy="5376875"/>
        </p:xfrm>
        <a:graphic>
          <a:graphicData uri="http://schemas.openxmlformats.org/drawingml/2006/table">
            <a:tbl>
              <a:tblPr>
                <a:noFill/>
                <a:tableStyleId>{8C1F9536-545B-4128-828A-90CC24EFFBE5}</a:tableStyleId>
              </a:tblPr>
              <a:tblGrid>
                <a:gridCol w="229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9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2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</a:t>
                      </a:r>
                      <a:endParaRPr sz="22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2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Toimenpide</a:t>
                      </a:r>
                      <a:endParaRPr sz="22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2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Tavoite</a:t>
                      </a:r>
                      <a:endParaRPr sz="22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2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vaatimukset</a:t>
                      </a:r>
                      <a:endParaRPr sz="22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2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vastuu</a:t>
                      </a:r>
                      <a:endParaRPr sz="22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Valmennusosaamisen kehittäminen (kuinka valmennan)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koulutuksiin ohjaaminen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jatko toimenpiteet koulutuksen jälkeen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Sisäiset koulutukset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sitoutuneet ja osaavat valmentajat joka tasolla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Selkeät vastuualueet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riittävä koulutusbudjetti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kehityskeskustelujen kautta johdetut henk.koht tavoitteet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-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Liiketaitovalmennuksen jalkauttaminen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koulutukset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mittaaminen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mentorointi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kaikkien sitoutuminen liiketaitovalmennukseen ja terveiden urheilijoiden kehittämiseen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: liiketaidosta vastaa henkilö  / omat vastuuhenkilöt ikäluokissa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-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säännöllinen vuoropuhelu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muiden lajien olosuhteiden hyödyntäminen / kenttätilan hyödynt’minen (alkulämmittely jne)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joona sjöman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pelaajakehityksen linjausten jalkauttaminen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selkeät dokumentit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kouluttaminen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seuranta/valvonta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mittaaminen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palautteenanto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kehittäminen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resurssien kohdistaminen toimintaan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Bebas Neue"/>
                        <a:buChar char="●"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arkilaadun nosto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valmennuspäällikkö - valmentaja yhteistyö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tiedolla johtaminen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paikalliset olosuhteet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 (jarno fagerroos u10-u11)</a:t>
                      </a:r>
                      <a:endParaRPr sz="12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5d9a7cfb8_1_0"/>
          <p:cNvSpPr txBox="1">
            <a:spLocks noGrp="1"/>
          </p:cNvSpPr>
          <p:nvPr>
            <p:ph type="ctrTitle"/>
          </p:nvPr>
        </p:nvSpPr>
        <p:spPr>
          <a:xfrm>
            <a:off x="276225" y="108275"/>
            <a:ext cx="116397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pelaaja / asiakas</a:t>
            </a:r>
            <a:r>
              <a:rPr lang="fi-FI"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g285d9a7cfb8_1_0"/>
          <p:cNvSpPr txBox="1">
            <a:spLocks noGrp="1"/>
          </p:cNvSpPr>
          <p:nvPr>
            <p:ph type="subTitle" idx="1"/>
          </p:nvPr>
        </p:nvSpPr>
        <p:spPr>
          <a:xfrm>
            <a:off x="276224" y="1398583"/>
            <a:ext cx="11639700" cy="52938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fi-FI"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	</a:t>
            </a:r>
            <a:endParaRPr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8" name="Google Shape;98;g285d9a7cfb8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9448" y="108284"/>
            <a:ext cx="886327" cy="12902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g285d9a7cfb8_1_0"/>
          <p:cNvGraphicFramePr/>
          <p:nvPr>
            <p:extLst>
              <p:ext uri="{D42A27DB-BD31-4B8C-83A1-F6EECF244321}">
                <p14:modId xmlns:p14="http://schemas.microsoft.com/office/powerpoint/2010/main" val="2350299942"/>
              </p:ext>
            </p:extLst>
          </p:nvPr>
        </p:nvGraphicFramePr>
        <p:xfrm>
          <a:off x="952500" y="1480400"/>
          <a:ext cx="10287000" cy="5215445"/>
        </p:xfrm>
        <a:graphic>
          <a:graphicData uri="http://schemas.openxmlformats.org/drawingml/2006/table">
            <a:tbl>
              <a:tblPr>
                <a:noFill/>
                <a:tableStyleId>{8C1F9536-545B-4128-828A-90CC24EFFBE5}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Toimenpide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vaatimukset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vastuu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yhteisöllisyys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kesäpäivät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toimihenkilöillat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erilaiset </a:t>
                      </a: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kamppanjat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- luodaan yhdessä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pari onnistunutta tapahtumaa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seurayhteistyö</a:t>
                      </a:r>
                      <a:endParaRPr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huomioidaan budjetissa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vuosikello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laaksolahden </a:t>
                      </a: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up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mikko hiltunen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Sosaiaalinen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Media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Seuran somevastaava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Ydinviestit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Somevastaavien foorumi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Tavoitteena on vahvistaa seuran ulkoisen viestinnän säännöllisyyttä ja laatua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viestintäjaos</a:t>
                      </a:r>
                      <a:b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viestintäbudjetti</a:t>
                      </a:r>
                      <a:b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Säännöllisyys</a:t>
                      </a:r>
                      <a:b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5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84f7977500_1_23"/>
          <p:cNvSpPr txBox="1">
            <a:spLocks noGrp="1"/>
          </p:cNvSpPr>
          <p:nvPr>
            <p:ph type="ctrTitle"/>
          </p:nvPr>
        </p:nvSpPr>
        <p:spPr>
          <a:xfrm>
            <a:off x="276225" y="108275"/>
            <a:ext cx="116397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Harrastetoiminta</a:t>
            </a:r>
            <a:r>
              <a:rPr lang="fi-FI"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5" name="Google Shape;105;g284f7977500_1_23"/>
          <p:cNvSpPr txBox="1">
            <a:spLocks noGrp="1"/>
          </p:cNvSpPr>
          <p:nvPr>
            <p:ph type="subTitle" idx="1"/>
          </p:nvPr>
        </p:nvSpPr>
        <p:spPr>
          <a:xfrm>
            <a:off x="276224" y="1398583"/>
            <a:ext cx="11639700" cy="52938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fi-FI"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	</a:t>
            </a:r>
            <a:endParaRPr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106" name="Google Shape;106;g284f7977500_1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9448" y="108284"/>
            <a:ext cx="886327" cy="12902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g284f7977500_1_23"/>
          <p:cNvGraphicFramePr/>
          <p:nvPr>
            <p:extLst>
              <p:ext uri="{D42A27DB-BD31-4B8C-83A1-F6EECF244321}">
                <p14:modId xmlns:p14="http://schemas.microsoft.com/office/powerpoint/2010/main" val="34579684"/>
              </p:ext>
            </p:extLst>
          </p:nvPr>
        </p:nvGraphicFramePr>
        <p:xfrm>
          <a:off x="952500" y="1526913"/>
          <a:ext cx="10287000" cy="5037140"/>
        </p:xfrm>
        <a:graphic>
          <a:graphicData uri="http://schemas.openxmlformats.org/drawingml/2006/table">
            <a:tbl>
              <a:tblPr>
                <a:noFill/>
                <a:tableStyleId>{8C1F9536-545B-4128-828A-90CC24EFFBE5}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Toimenpide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vaatimukset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vastuu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Harrastelinja päivitys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254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Selkeät toimintamallit ja </a:t>
                      </a: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mallennukset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</a:t>
                      </a: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toiminanlle</a:t>
                      </a:r>
                      <a:endParaRPr lang="fi-FI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None/>
                      </a:pP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Jalkaplloa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jokaiselle paikallisesti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Johtava paikallinen  toimija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4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Harrastetyöryhmä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4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Oma kustannuspaikka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4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Säännöllinen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4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4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Paikallisuus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Lasten ja </a:t>
                      </a: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nurten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toiminta 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yhteistyö ikäluokkatoiminnan kanssa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kaksisuuntainen pelaajaliikenne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Harrastetyöryhmä</a:t>
                      </a:r>
                      <a:endParaRPr sz="12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Oma kustannuspaikka</a:t>
                      </a:r>
                      <a:endParaRPr sz="12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endParaRPr sz="1200"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Paikallisuus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Ossian Lanne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aikuisten toiminta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Uusien ryhmien perustaminen kuntofutisten rinnalle-starttiryhmät M/N ja 7.divari joukkue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tyytyväiset Harrastajat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Harrastetyöryhmä</a:t>
                      </a:r>
                      <a:endParaRPr sz="12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Oma kustannuspaikka</a:t>
                      </a:r>
                      <a:endParaRPr sz="12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endParaRPr sz="1200"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Paikallisuus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Mikko Hiltunen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85d9a7cfb8_0_15"/>
          <p:cNvSpPr txBox="1">
            <a:spLocks noGrp="1"/>
          </p:cNvSpPr>
          <p:nvPr>
            <p:ph type="ctrTitle"/>
          </p:nvPr>
        </p:nvSpPr>
        <p:spPr>
          <a:xfrm>
            <a:off x="276225" y="108275"/>
            <a:ext cx="116397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uudet avaukset</a:t>
            </a:r>
            <a:r>
              <a:rPr lang="fi-FI"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13" name="Google Shape;113;g285d9a7cfb8_0_15"/>
          <p:cNvSpPr txBox="1">
            <a:spLocks noGrp="1"/>
          </p:cNvSpPr>
          <p:nvPr>
            <p:ph type="subTitle" idx="1"/>
          </p:nvPr>
        </p:nvSpPr>
        <p:spPr>
          <a:xfrm>
            <a:off x="276224" y="1398583"/>
            <a:ext cx="11639700" cy="52938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fi-FI"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	</a:t>
            </a:r>
            <a:endParaRPr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114" name="Google Shape;114;g285d9a7cfb8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9448" y="108284"/>
            <a:ext cx="886327" cy="12902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5" name="Google Shape;115;g285d9a7cfb8_0_15"/>
          <p:cNvGraphicFramePr/>
          <p:nvPr>
            <p:extLst>
              <p:ext uri="{D42A27DB-BD31-4B8C-83A1-F6EECF244321}">
                <p14:modId xmlns:p14="http://schemas.microsoft.com/office/powerpoint/2010/main" val="1039143724"/>
              </p:ext>
            </p:extLst>
          </p:nvPr>
        </p:nvGraphicFramePr>
        <p:xfrm>
          <a:off x="952500" y="1792800"/>
          <a:ext cx="10287000" cy="4809420"/>
        </p:xfrm>
        <a:graphic>
          <a:graphicData uri="http://schemas.openxmlformats.org/drawingml/2006/table">
            <a:tbl>
              <a:tblPr>
                <a:noFill/>
                <a:tableStyleId>{8C1F9536-545B-4128-828A-90CC24EFFBE5}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Toimenpide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vaatimukset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vastuu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e-urheilu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 err="1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säännölLiset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tapahtumat</a:t>
                      </a:r>
                      <a:endParaRPr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pitovoimaisuus seuraan nousee</a:t>
                      </a:r>
                      <a:endParaRPr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seurakulttuuri / brändi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Fanitavaramyynnin ulkoistaminen ja tehostaminen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yhteenkuuluvuuden tunne nousee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Näkyvyys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Resursseja vapautuu päätyöhön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Mikko Hiltunen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pyörätuoli jalkapallo</a:t>
                      </a:r>
                      <a:endParaRPr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Bebas Neue"/>
                        <a:buChar char="●"/>
                      </a:pP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Luodan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yhteistyöt </a:t>
                      </a:r>
                      <a:r>
                        <a:rPr lang="fi-FI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toiminan</a:t>
                      </a: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aloittamista varten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 käynnistyy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TJ+VP</a:t>
                      </a:r>
                      <a:endParaRPr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oma kustannuspaikka</a:t>
                      </a:r>
                      <a:endParaRPr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endParaRPr dirty="0">
                        <a:solidFill>
                          <a:srgbClr val="FFFF00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85d9a7cfb8_0_8"/>
          <p:cNvSpPr txBox="1">
            <a:spLocks noGrp="1"/>
          </p:cNvSpPr>
          <p:nvPr>
            <p:ph type="ctrTitle"/>
          </p:nvPr>
        </p:nvSpPr>
        <p:spPr>
          <a:xfrm>
            <a:off x="276225" y="108275"/>
            <a:ext cx="116397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jäsenhankinta</a:t>
            </a:r>
            <a:r>
              <a:rPr lang="fi-FI"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21" name="Google Shape;121;g285d9a7cfb8_0_8"/>
          <p:cNvSpPr txBox="1">
            <a:spLocks noGrp="1"/>
          </p:cNvSpPr>
          <p:nvPr>
            <p:ph type="subTitle" idx="1"/>
          </p:nvPr>
        </p:nvSpPr>
        <p:spPr>
          <a:xfrm>
            <a:off x="276224" y="1398583"/>
            <a:ext cx="11639700" cy="52938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fi-FI" sz="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	</a:t>
            </a:r>
            <a:endParaRPr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122" name="Google Shape;122;g285d9a7cfb8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9448" y="108284"/>
            <a:ext cx="886327" cy="12902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3" name="Google Shape;123;g285d9a7cfb8_0_8"/>
          <p:cNvGraphicFramePr/>
          <p:nvPr>
            <p:extLst>
              <p:ext uri="{D42A27DB-BD31-4B8C-83A1-F6EECF244321}">
                <p14:modId xmlns:p14="http://schemas.microsoft.com/office/powerpoint/2010/main" val="3007110805"/>
              </p:ext>
            </p:extLst>
          </p:nvPr>
        </p:nvGraphicFramePr>
        <p:xfrm>
          <a:off x="365125" y="1398575"/>
          <a:ext cx="11550625" cy="5384915"/>
        </p:xfrm>
        <a:graphic>
          <a:graphicData uri="http://schemas.openxmlformats.org/drawingml/2006/table">
            <a:tbl>
              <a:tblPr>
                <a:noFill/>
                <a:tableStyleId>{8C1F9536-545B-4128-828A-90CC24EFFBE5}</a:tableStyleId>
              </a:tblPr>
              <a:tblGrid>
                <a:gridCol w="231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3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Toimenpide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Tavoite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vaatimukset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vastuu</a:t>
                      </a:r>
                      <a:endParaRPr sz="2400" b="1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Jäsenmäärän lisääminen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Ikäluokkien kasvupotentiaalin selvittäminen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Toimenpiteiden kohdentaminen aliedustettuihin ikäluokkiin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U6-11 100 pelaaja/ikäluokka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U12-13 70 pelaaja/ikäluokka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Johtamismallit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keskeinen asia toiminnan kehittämisessä</a:t>
                      </a:r>
                      <a:b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Ulkoisen viestinnän lisääminen</a:t>
                      </a:r>
                      <a:b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Olosuhteiden uudelleen organisointi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mikko hiltunen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Tyttöpelaaja-määrien lisääminen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Tyttöikäluokkavastaavan palkkaus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Kehittämissuunnitelma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Pitovoimaisuuden vahvistaminen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Uusien pelaajien rekrytointi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Osaamisen kehittäminen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 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Seuratyöntekijät</a:t>
                      </a:r>
                      <a:endParaRPr sz="10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Kohtuuhintaisuus harrastamiselle</a:t>
                      </a:r>
                      <a:b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Ulkoisen  viestinnän lisääminen</a:t>
                      </a:r>
                      <a:b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</a:t>
                      </a: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Olosuhteiden paikallisuus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Ninni Peuravirta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Seuran brändin vahvistaminen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Toimintakulttuurin luominen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Hiljaisen tiedon kasvattaminen onnistumisiksi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Seuran linjausten viestintä sisäisesti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SROI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Merkityksensä ymmärtävä ja arvostettu yhteisön jäsen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Tunnettavuuden kasvattaminen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</a:t>
                      </a: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Jäsenistö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 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Viestintäbudjetti</a:t>
                      </a:r>
                      <a:b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</a:t>
                      </a: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Sisäinen ja ulkoinen viestintä</a:t>
                      </a:r>
                      <a:b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 dirty="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 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Laaksolahden suur-Alue</a:t>
                      </a:r>
                      <a:endParaRPr sz="1000" dirty="0">
                        <a:solidFill>
                          <a:schemeClr val="bg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mikko hiltunen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Selkeät pelaajapolut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Seurayhteistyösopimusten jalkautus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Mahdollistetaan yksilön potentiaalin pääseminen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Kaikille pelaajille oman tasoinen ympäristö harjoitella ja pelata paikallisesti</a:t>
                      </a:r>
                    </a:p>
                    <a:p>
                      <a:pPr marL="17145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Drop</a:t>
                      </a: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outin vähentäminen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Organisaatio: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Pelaajakehitystyöryhmä, yhteistyöseurat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Talous: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Toiminnan kohtuuhintaisuus</a:t>
                      </a:r>
                      <a:b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Viestintä: 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Palaverikäytänteet</a:t>
                      </a:r>
                      <a:b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</a:br>
                      <a:r>
                        <a:rPr lang="fi-FI" sz="1000">
                          <a:solidFill>
                            <a:srgbClr val="FFFF00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Olosuhteet:</a:t>
                      </a:r>
                      <a:r>
                        <a:rPr lang="fi-FI" sz="100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 Paikallisuus</a:t>
                      </a: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1000" dirty="0">
                          <a:solidFill>
                            <a:schemeClr val="lt1"/>
                          </a:solidFill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Jimi Mikkola</a:t>
                      </a:r>
                      <a:endParaRPr sz="1000" dirty="0">
                        <a:solidFill>
                          <a:schemeClr val="lt1"/>
                        </a:solidFill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525</Words>
  <Application>Microsoft Office PowerPoint</Application>
  <PresentationFormat>Laajakuva</PresentationFormat>
  <Paragraphs>173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Calibri</vt:lpstr>
      <vt:lpstr>Arial</vt:lpstr>
      <vt:lpstr>Bebas Neue</vt:lpstr>
      <vt:lpstr>Office-teema</vt:lpstr>
      <vt:lpstr>valmennus </vt:lpstr>
      <vt:lpstr>pelaaja / asiakas </vt:lpstr>
      <vt:lpstr>Harrastetoiminta </vt:lpstr>
      <vt:lpstr>uudet avaukset </vt:lpstr>
      <vt:lpstr>jäsenhankinta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valmennus </dc:title>
  <dc:creator>jimi mikkola</dc:creator>
  <cp:lastModifiedBy>mikko hiltunen</cp:lastModifiedBy>
  <cp:revision>5</cp:revision>
  <dcterms:created xsi:type="dcterms:W3CDTF">2021-10-27T07:00:47Z</dcterms:created>
  <dcterms:modified xsi:type="dcterms:W3CDTF">2024-02-26T08:25:57Z</dcterms:modified>
</cp:coreProperties>
</file>